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9" r:id="rId1"/>
  </p:sldMasterIdLst>
  <p:notesMasterIdLst>
    <p:notesMasterId r:id="rId25"/>
  </p:notesMasterIdLst>
  <p:sldIdLst>
    <p:sldId id="256" r:id="rId2"/>
    <p:sldId id="364" r:id="rId3"/>
    <p:sldId id="458" r:id="rId4"/>
    <p:sldId id="788" r:id="rId5"/>
    <p:sldId id="814" r:id="rId6"/>
    <p:sldId id="257" r:id="rId7"/>
    <p:sldId id="794" r:id="rId8"/>
    <p:sldId id="795" r:id="rId9"/>
    <p:sldId id="790" r:id="rId10"/>
    <p:sldId id="791" r:id="rId11"/>
    <p:sldId id="797" r:id="rId12"/>
    <p:sldId id="798" r:id="rId13"/>
    <p:sldId id="799" r:id="rId14"/>
    <p:sldId id="800" r:id="rId15"/>
    <p:sldId id="258" r:id="rId16"/>
    <p:sldId id="816" r:id="rId17"/>
    <p:sldId id="264" r:id="rId18"/>
    <p:sldId id="266" r:id="rId19"/>
    <p:sldId id="807" r:id="rId20"/>
    <p:sldId id="815" r:id="rId21"/>
    <p:sldId id="817" r:id="rId22"/>
    <p:sldId id="819" r:id="rId23"/>
    <p:sldId id="820" r:id="rId24"/>
  </p:sldIdLst>
  <p:sldSz cx="12188825"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51">
          <p15:clr>
            <a:srgbClr val="A4A3A4"/>
          </p15:clr>
        </p15:guide>
        <p15:guide id="2" pos="2550">
          <p15:clr>
            <a:srgbClr val="A4A3A4"/>
          </p15:clr>
        </p15:guide>
        <p15:guide id="3" pos="3399">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23"/>
    <p:restoredTop sz="94717"/>
  </p:normalViewPr>
  <p:slideViewPr>
    <p:cSldViewPr snapToGrid="0" snapToObjects="1">
      <p:cViewPr varScale="1">
        <p:scale>
          <a:sx n="124" d="100"/>
          <a:sy n="124" d="100"/>
        </p:scale>
        <p:origin x="552" y="168"/>
      </p:cViewPr>
      <p:guideLst>
        <p:guide orient="horz" pos="2051"/>
        <p:guide pos="2550"/>
        <p:guide pos="3399"/>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F931869A-928D-864D-AA50-8E7564F45099}" type="datetimeFigureOut">
              <a:rPr lang="en-US" smtClean="0"/>
              <a:t>5/23/19</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9C87BCB0-A71B-8246-A17F-5AB3AC09319A}" type="slidenum">
              <a:rPr lang="en-US" smtClean="0"/>
              <a:t>‹#›</a:t>
            </a:fld>
            <a:endParaRPr lang="en-US"/>
          </a:p>
        </p:txBody>
      </p:sp>
    </p:spTree>
    <p:extLst>
      <p:ext uri="{BB962C8B-B14F-4D97-AF65-F5344CB8AC3E}">
        <p14:creationId xmlns:p14="http://schemas.microsoft.com/office/powerpoint/2010/main" val="205498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collaborators</a:t>
            </a:r>
          </a:p>
        </p:txBody>
      </p:sp>
      <p:sp>
        <p:nvSpPr>
          <p:cNvPr id="4" name="Slide Number Placeholder 3"/>
          <p:cNvSpPr>
            <a:spLocks noGrp="1"/>
          </p:cNvSpPr>
          <p:nvPr>
            <p:ph type="sldNum" sz="quarter" idx="5"/>
          </p:nvPr>
        </p:nvSpPr>
        <p:spPr/>
        <p:txBody>
          <a:bodyPr/>
          <a:lstStyle/>
          <a:p>
            <a:fld id="{5B1178A2-C001-F443-905F-929F54910492}" type="slidenum">
              <a:rPr lang="en-US" smtClean="0"/>
              <a:t>4</a:t>
            </a:fld>
            <a:endParaRPr lang="en-US"/>
          </a:p>
        </p:txBody>
      </p:sp>
    </p:spTree>
    <p:extLst>
      <p:ext uri="{BB962C8B-B14F-4D97-AF65-F5344CB8AC3E}">
        <p14:creationId xmlns:p14="http://schemas.microsoft.com/office/powerpoint/2010/main" val="4005215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1178A2-C001-F443-905F-929F54910492}" type="slidenum">
              <a:rPr lang="en-US" smtClean="0"/>
              <a:t>10</a:t>
            </a:fld>
            <a:endParaRPr lang="en-US"/>
          </a:p>
        </p:txBody>
      </p:sp>
    </p:spTree>
    <p:extLst>
      <p:ext uri="{BB962C8B-B14F-4D97-AF65-F5344CB8AC3E}">
        <p14:creationId xmlns:p14="http://schemas.microsoft.com/office/powerpoint/2010/main" val="2337534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 machine learning tries to predict a target as a function of a </a:t>
            </a:r>
            <a:r>
              <a:rPr lang="en-US" i="1" dirty="0"/>
              <a:t>vector</a:t>
            </a:r>
            <a:r>
              <a:rPr lang="en-US" dirty="0"/>
              <a:t>-based input.</a:t>
            </a:r>
          </a:p>
          <a:p>
            <a:endParaRPr lang="en-US" dirty="0"/>
          </a:p>
          <a:p>
            <a:r>
              <a:rPr lang="en-US" dirty="0"/>
              <a:t>But, many interesting problems are difficult to represent as vectors: </a:t>
            </a:r>
            <a:r>
              <a:rPr lang="en-US" i="1" dirty="0"/>
              <a:t>i.e.</a:t>
            </a:r>
            <a:r>
              <a:rPr lang="en-US" dirty="0"/>
              <a:t> images, text, molecules</a:t>
            </a:r>
          </a:p>
          <a:p>
            <a:endParaRPr lang="en-US" dirty="0"/>
          </a:p>
          <a:p>
            <a:r>
              <a:rPr lang="en-US" dirty="0"/>
              <a:t>In </a:t>
            </a:r>
            <a:r>
              <a:rPr lang="en-US" i="1" dirty="0"/>
              <a:t>end-to-end</a:t>
            </a:r>
            <a:r>
              <a:rPr lang="en-US" dirty="0"/>
              <a:t> learning, a model simultaneously learns how to represent the input as a vector and how to turn that vector into a prediction</a:t>
            </a:r>
          </a:p>
          <a:p>
            <a:endParaRPr lang="en-US" dirty="0"/>
          </a:p>
          <a:p>
            <a:r>
              <a:rPr lang="en-US" dirty="0"/>
              <a:t>These strategies have revolutionized image recognition and natural language processing, but took two key ingredients:</a:t>
            </a:r>
          </a:p>
          <a:p>
            <a:r>
              <a:rPr lang="en-US" dirty="0"/>
              <a:t>1) A neural network structure that naturally handled these inputs (Convolutional neural nets for images, recurrent neural nets for text)</a:t>
            </a:r>
          </a:p>
          <a:p>
            <a:r>
              <a:rPr lang="en-US" dirty="0"/>
              <a:t>2) Sufficient data to train the (often millions to billions) of parameters.</a:t>
            </a:r>
          </a:p>
          <a:p>
            <a:endParaRPr lang="en-US" dirty="0"/>
          </a:p>
          <a:p>
            <a:r>
              <a:rPr lang="en-US" dirty="0"/>
              <a:t>On (2), end-to-end approaches only started to beat traditional feature engineering strategies once the available data reached millions or images or lines of text.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similar situation arises in chemical property prediction. For decades, </a:t>
            </a:r>
            <a:r>
              <a:rPr lang="en-US" sz="1200" b="0" i="0" kern="1200" dirty="0">
                <a:solidFill>
                  <a:schemeClr val="tx1"/>
                </a:solidFill>
                <a:effectLst/>
                <a:latin typeface="+mn-lt"/>
                <a:ea typeface="+mn-ea"/>
                <a:cs typeface="+mn-cs"/>
              </a:rPr>
              <a:t>the field of cheminformatics has developed suitable, hand-engineered methods to convert molecular structures to a vector suitable for input into machine learning algorithms.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But in recent years, there have been a few neural network structures published that naturally take molecular structures as inputs.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These neural networks have shown best-in-class performance on predicting large-scale, quantum chemistry datasets.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a:t>
            </a:r>
          </a:p>
          <a:p>
            <a:r>
              <a:rPr lang="en-US" dirty="0"/>
              <a:t> </a:t>
            </a:r>
          </a:p>
        </p:txBody>
      </p:sp>
      <p:sp>
        <p:nvSpPr>
          <p:cNvPr id="4" name="Slide Number Placeholder 3"/>
          <p:cNvSpPr>
            <a:spLocks noGrp="1"/>
          </p:cNvSpPr>
          <p:nvPr>
            <p:ph type="sldNum" sz="quarter" idx="10"/>
          </p:nvPr>
        </p:nvSpPr>
        <p:spPr/>
        <p:txBody>
          <a:bodyPr/>
          <a:lstStyle/>
          <a:p>
            <a:fld id="{B6E103EE-FED7-BB49-A81B-BBC78213F58C}" type="slidenum">
              <a:rPr lang="en-US" smtClean="0"/>
              <a:t>15</a:t>
            </a:fld>
            <a:endParaRPr lang="en-US"/>
          </a:p>
        </p:txBody>
      </p:sp>
    </p:spTree>
    <p:extLst>
      <p:ext uri="{BB962C8B-B14F-4D97-AF65-F5344CB8AC3E}">
        <p14:creationId xmlns:p14="http://schemas.microsoft.com/office/powerpoint/2010/main" val="2885278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End-to-end learning is able to fit large-scale computational databases of DFT results, to the point where prediction errors are as small as the experimental error to measure related properties.</a:t>
            </a:r>
          </a:p>
          <a:p>
            <a:endParaRPr lang="en-US" dirty="0"/>
          </a:p>
          <a:p>
            <a:r>
              <a:rPr lang="en-US" dirty="0"/>
              <a:t>The process to predict DFT results is therefore orders of magnitude smaller: (multiple hours per compound to generate the DFT results, compared with thousands of compounds per second to predict using ML).</a:t>
            </a:r>
          </a:p>
          <a:p>
            <a:endParaRPr lang="en-US" dirty="0"/>
          </a:p>
          <a:p>
            <a:r>
              <a:rPr lang="en-US" dirty="0"/>
              <a:t>We can therefore use the trained ML algorithm to screen much larger swaths of chemical space in the search of top-performing polymers.</a:t>
            </a:r>
          </a:p>
        </p:txBody>
      </p:sp>
      <p:sp>
        <p:nvSpPr>
          <p:cNvPr id="4" name="Slide Number Placeholder 3"/>
          <p:cNvSpPr>
            <a:spLocks noGrp="1"/>
          </p:cNvSpPr>
          <p:nvPr>
            <p:ph type="sldNum" sz="quarter" idx="10"/>
          </p:nvPr>
        </p:nvSpPr>
        <p:spPr/>
        <p:txBody>
          <a:bodyPr/>
          <a:lstStyle/>
          <a:p>
            <a:fld id="{B6E103EE-FED7-BB49-A81B-BBC78213F58C}" type="slidenum">
              <a:rPr lang="en-US" smtClean="0"/>
              <a:t>17</a:t>
            </a:fld>
            <a:endParaRPr lang="en-US"/>
          </a:p>
        </p:txBody>
      </p:sp>
    </p:spTree>
    <p:extLst>
      <p:ext uri="{BB962C8B-B14F-4D97-AF65-F5344CB8AC3E}">
        <p14:creationId xmlns:p14="http://schemas.microsoft.com/office/powerpoint/2010/main" val="21688081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1336" y="1669356"/>
            <a:ext cx="5761358" cy="1797768"/>
          </a:xfrm>
        </p:spPr>
        <p:txBody>
          <a:bodyPr anchor="b" anchorCtr="0">
            <a:noAutofit/>
          </a:bodyPr>
          <a:lstStyle>
            <a:lvl1pPr marL="0" indent="0">
              <a:buNone/>
              <a:defRPr sz="3999"/>
            </a:lvl1pPr>
          </a:lstStyle>
          <a:p>
            <a:pPr lvl="0"/>
            <a:r>
              <a:rPr lang="en-US"/>
              <a:t>Title</a:t>
            </a:r>
          </a:p>
        </p:txBody>
      </p:sp>
      <p:cxnSp>
        <p:nvCxnSpPr>
          <p:cNvPr id="10" name="Straight Connector 9"/>
          <p:cNvCxnSpPr/>
          <p:nvPr/>
        </p:nvCxnSpPr>
        <p:spPr>
          <a:xfrm>
            <a:off x="5118475" y="3707711"/>
            <a:ext cx="562421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623110" y="-2"/>
            <a:ext cx="3256621" cy="145641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pic>
        <p:nvPicPr>
          <p:cNvPr id="13" name="Picture 12" descr="NREL_logo_2009_white.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82180" y="367354"/>
            <a:ext cx="2523913" cy="671341"/>
          </a:xfrm>
          <a:prstGeom prst="rect">
            <a:avLst/>
          </a:prstGeom>
        </p:spPr>
      </p:pic>
      <p:sp>
        <p:nvSpPr>
          <p:cNvPr id="15" name="Text Placeholder 14"/>
          <p:cNvSpPr>
            <a:spLocks noGrp="1"/>
          </p:cNvSpPr>
          <p:nvPr>
            <p:ph type="body" sz="quarter" idx="11" hasCustomPrompt="1"/>
          </p:nvPr>
        </p:nvSpPr>
        <p:spPr>
          <a:xfrm>
            <a:off x="4981336" y="3948645"/>
            <a:ext cx="5762183" cy="1468735"/>
          </a:xfrm>
        </p:spPr>
        <p:txBody>
          <a:bodyPr>
            <a:noAutofit/>
          </a:bodyPr>
          <a:lstStyle>
            <a:lvl1pPr marL="0" indent="0">
              <a:spcBef>
                <a:spcPts val="533"/>
              </a:spcBef>
              <a:buNone/>
              <a:defRPr sz="2399" baseline="0"/>
            </a:lvl1pPr>
            <a:lvl2pPr marL="609448" indent="0">
              <a:buNone/>
              <a:defRPr/>
            </a:lvl2pPr>
            <a:lvl3pPr marL="1218895" indent="0">
              <a:buNone/>
              <a:defRPr/>
            </a:lvl3pPr>
            <a:lvl4pPr marL="1828343" indent="0">
              <a:buNone/>
              <a:defRPr/>
            </a:lvl4pPr>
            <a:lvl5pPr marL="2437790" indent="0">
              <a:buNone/>
              <a:defRPr/>
            </a:lvl5pPr>
          </a:lstStyle>
          <a:p>
            <a:pPr lvl="0"/>
            <a:r>
              <a:rPr lang="en-US" dirty="0"/>
              <a:t>Presenter Name</a:t>
            </a:r>
          </a:p>
          <a:p>
            <a:pPr lvl="0"/>
            <a:r>
              <a:rPr lang="en-US" dirty="0"/>
              <a:t>Venue or Organization</a:t>
            </a:r>
          </a:p>
          <a:p>
            <a:pPr lvl="0"/>
            <a:r>
              <a:rPr lang="en-US" dirty="0"/>
              <a:t>Date</a:t>
            </a:r>
          </a:p>
        </p:txBody>
      </p:sp>
      <p:sp>
        <p:nvSpPr>
          <p:cNvPr id="17" name="Text Placeholder 16"/>
          <p:cNvSpPr>
            <a:spLocks noGrp="1"/>
          </p:cNvSpPr>
          <p:nvPr>
            <p:ph type="body" sz="quarter" idx="12" hasCustomPrompt="1"/>
          </p:nvPr>
        </p:nvSpPr>
        <p:spPr>
          <a:xfrm>
            <a:off x="4981336" y="5633661"/>
            <a:ext cx="5762183" cy="434219"/>
          </a:xfrm>
        </p:spPr>
        <p:txBody>
          <a:bodyPr>
            <a:noAutofit/>
          </a:bodyPr>
          <a:lstStyle>
            <a:lvl1pPr marL="0" indent="0">
              <a:buNone/>
              <a:defRPr sz="1866"/>
            </a:lvl1pPr>
          </a:lstStyle>
          <a:p>
            <a:pPr lvl="0"/>
            <a:r>
              <a:rPr lang="en-US"/>
              <a:t>Publication number or conference name</a:t>
            </a:r>
          </a:p>
        </p:txBody>
      </p:sp>
    </p:spTree>
    <p:extLst>
      <p:ext uri="{BB962C8B-B14F-4D97-AF65-F5344CB8AC3E}">
        <p14:creationId xmlns:p14="http://schemas.microsoft.com/office/powerpoint/2010/main" val="1828835501"/>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9_Title Slide">
    <p:spTree>
      <p:nvGrpSpPr>
        <p:cNvPr id="1" name=""/>
        <p:cNvGrpSpPr/>
        <p:nvPr/>
      </p:nvGrpSpPr>
      <p:grpSpPr>
        <a:xfrm>
          <a:off x="0" y="0"/>
          <a:ext cx="0" cy="0"/>
          <a:chOff x="0" y="0"/>
          <a:chExt cx="0" cy="0"/>
        </a:xfrm>
      </p:grpSpPr>
      <p:sp>
        <p:nvSpPr>
          <p:cNvPr id="4" name="TextBox 3"/>
          <p:cNvSpPr txBox="1"/>
          <p:nvPr/>
        </p:nvSpPr>
        <p:spPr>
          <a:xfrm>
            <a:off x="8946606" y="6454019"/>
            <a:ext cx="3038571" cy="256352"/>
          </a:xfrm>
          <a:prstGeom prst="rect">
            <a:avLst/>
          </a:prstGeom>
          <a:noFill/>
        </p:spPr>
        <p:txBody>
          <a:bodyPr wrap="square" rtlCol="0">
            <a:spAutoFit/>
          </a:bodyPr>
          <a:lstStyle/>
          <a:p>
            <a:pPr marL="0" marR="0" indent="0" algn="r" defTabSz="609448" rtl="0" eaLnBrk="1" fontAlgn="auto" latinLnBrk="0" hangingPunct="1">
              <a:lnSpc>
                <a:spcPct val="100000"/>
              </a:lnSpc>
              <a:spcBef>
                <a:spcPts val="0"/>
              </a:spcBef>
              <a:spcAft>
                <a:spcPts val="0"/>
              </a:spcAft>
              <a:buClrTx/>
              <a:buSzTx/>
              <a:buFontTx/>
              <a:buNone/>
              <a:tabLst/>
              <a:defRPr/>
            </a:pPr>
            <a:r>
              <a:rPr lang="en-US" sz="1066"/>
              <a:t>NREL</a:t>
            </a:r>
            <a:r>
              <a:rPr lang="en-US" sz="1066" baseline="0"/>
              <a:t>    </a:t>
            </a:r>
            <a:r>
              <a:rPr lang="en-US" sz="1066"/>
              <a:t>|    </a:t>
            </a:r>
            <a:fld id="{BFD71CF8-5198-8441-A7C0-DC22FD64CBE4}" type="slidenum">
              <a:rPr lang="en-US" sz="1066"/>
              <a:pPr marL="0" marR="0" indent="0" algn="r" defTabSz="609448" rtl="0" eaLnBrk="1" fontAlgn="auto" latinLnBrk="0" hangingPunct="1">
                <a:lnSpc>
                  <a:spcPct val="100000"/>
                </a:lnSpc>
                <a:spcBef>
                  <a:spcPts val="0"/>
                </a:spcBef>
                <a:spcAft>
                  <a:spcPts val="0"/>
                </a:spcAft>
                <a:buClrTx/>
                <a:buSzTx/>
                <a:buFontTx/>
                <a:buNone/>
                <a:tabLst/>
                <a:defRPr/>
              </a:pPr>
              <a:t>‹#›</a:t>
            </a:fld>
            <a:endParaRPr lang="en-US" sz="1066"/>
          </a:p>
        </p:txBody>
      </p:sp>
      <p:sp>
        <p:nvSpPr>
          <p:cNvPr id="2" name="Title 1"/>
          <p:cNvSpPr>
            <a:spLocks noGrp="1"/>
          </p:cNvSpPr>
          <p:nvPr>
            <p:ph type="title" hasCustomPrompt="1"/>
          </p:nvPr>
        </p:nvSpPr>
        <p:spPr>
          <a:xfrm>
            <a:off x="609441" y="1"/>
            <a:ext cx="4285436" cy="1600201"/>
          </a:xfrm>
        </p:spPr>
        <p:txBody>
          <a:bodyPr/>
          <a:lstStyle/>
          <a:p>
            <a:r>
              <a:rPr lang="en-US"/>
              <a:t>Contents</a:t>
            </a:r>
          </a:p>
        </p:txBody>
      </p:sp>
      <p:sp>
        <p:nvSpPr>
          <p:cNvPr id="34" name="Text Placeholder 6"/>
          <p:cNvSpPr>
            <a:spLocks noGrp="1"/>
          </p:cNvSpPr>
          <p:nvPr>
            <p:ph type="body" sz="quarter" idx="11" hasCustomPrompt="1"/>
          </p:nvPr>
        </p:nvSpPr>
        <p:spPr>
          <a:xfrm>
            <a:off x="1311207" y="1849598"/>
            <a:ext cx="6884744" cy="519429"/>
          </a:xfrm>
          <a:prstGeom prst="rect">
            <a:avLst/>
          </a:prstGeom>
        </p:spPr>
        <p:txBody>
          <a:bodyPr vert="horz" wrap="none" lIns="0" tIns="0" rIns="0" bIns="0" anchor="ctr" anchorCtr="0"/>
          <a:lstStyle>
            <a:lvl1pPr marL="0" indent="0">
              <a:buNone/>
              <a:defRPr sz="2666" b="1">
                <a:solidFill>
                  <a:srgbClr val="333333"/>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Section Name</a:t>
            </a:r>
          </a:p>
        </p:txBody>
      </p:sp>
      <p:sp>
        <p:nvSpPr>
          <p:cNvPr id="36" name="Text Placeholder 6"/>
          <p:cNvSpPr>
            <a:spLocks noGrp="1"/>
          </p:cNvSpPr>
          <p:nvPr>
            <p:ph type="body" sz="quarter" idx="18" hasCustomPrompt="1"/>
          </p:nvPr>
        </p:nvSpPr>
        <p:spPr>
          <a:xfrm>
            <a:off x="624255" y="1849598"/>
            <a:ext cx="575281" cy="519429"/>
          </a:xfrm>
          <a:prstGeom prst="rect">
            <a:avLst/>
          </a:prstGeom>
          <a:solidFill>
            <a:schemeClr val="accent3"/>
          </a:solidFill>
        </p:spPr>
        <p:txBody>
          <a:bodyPr vert="horz" lIns="0" tIns="0" rIns="0" bIns="0" anchor="ctr" anchorCtr="0">
            <a:normAutofit/>
          </a:bodyPr>
          <a:lstStyle>
            <a:lvl1pPr marL="0" indent="0" algn="ctr">
              <a:buNone/>
              <a:defRPr sz="2666" b="1">
                <a:solidFill>
                  <a:schemeClr val="bg1"/>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1</a:t>
            </a:r>
          </a:p>
        </p:txBody>
      </p:sp>
      <p:cxnSp>
        <p:nvCxnSpPr>
          <p:cNvPr id="37" name="Straight Connector 36"/>
          <p:cNvCxnSpPr/>
          <p:nvPr/>
        </p:nvCxnSpPr>
        <p:spPr>
          <a:xfrm>
            <a:off x="1311207" y="2369027"/>
            <a:ext cx="6884744"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207" y="2488710"/>
            <a:ext cx="6884744" cy="519429"/>
          </a:xfrm>
          <a:prstGeom prst="rect">
            <a:avLst/>
          </a:prstGeom>
        </p:spPr>
        <p:txBody>
          <a:bodyPr vert="horz" wrap="none" lIns="0" tIns="0" rIns="0" bIns="0" anchor="ctr" anchorCtr="0"/>
          <a:lstStyle>
            <a:lvl1pPr marL="0" indent="0">
              <a:buNone/>
              <a:defRPr sz="2666" b="0">
                <a:solidFill>
                  <a:schemeClr val="tx1">
                    <a:lumMod val="50000"/>
                    <a:lumOff val="50000"/>
                  </a:schemeClr>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Section Name</a:t>
            </a:r>
          </a:p>
        </p:txBody>
      </p:sp>
      <p:sp>
        <p:nvSpPr>
          <p:cNvPr id="39" name="Text Placeholder 6"/>
          <p:cNvSpPr>
            <a:spLocks noGrp="1"/>
          </p:cNvSpPr>
          <p:nvPr>
            <p:ph type="body" sz="quarter" idx="20" hasCustomPrompt="1"/>
          </p:nvPr>
        </p:nvSpPr>
        <p:spPr>
          <a:xfrm>
            <a:off x="624255" y="2488710"/>
            <a:ext cx="575281" cy="519429"/>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666" b="1">
                <a:solidFill>
                  <a:schemeClr val="bg1"/>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2</a:t>
            </a:r>
          </a:p>
        </p:txBody>
      </p:sp>
      <p:cxnSp>
        <p:nvCxnSpPr>
          <p:cNvPr id="40" name="Straight Connector 39"/>
          <p:cNvCxnSpPr/>
          <p:nvPr/>
        </p:nvCxnSpPr>
        <p:spPr>
          <a:xfrm>
            <a:off x="1311207" y="3008139"/>
            <a:ext cx="6884744"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207" y="3134786"/>
            <a:ext cx="6884744" cy="519429"/>
          </a:xfrm>
          <a:prstGeom prst="rect">
            <a:avLst/>
          </a:prstGeom>
        </p:spPr>
        <p:txBody>
          <a:bodyPr vert="horz" wrap="none" lIns="0" tIns="0" rIns="0" bIns="0" anchor="ctr" anchorCtr="0"/>
          <a:lstStyle>
            <a:lvl1pPr marL="0" indent="0">
              <a:buNone/>
              <a:defRPr sz="2666" b="0">
                <a:solidFill>
                  <a:schemeClr val="tx1">
                    <a:lumMod val="50000"/>
                    <a:lumOff val="50000"/>
                  </a:schemeClr>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Section Name</a:t>
            </a:r>
          </a:p>
        </p:txBody>
      </p:sp>
      <p:sp>
        <p:nvSpPr>
          <p:cNvPr id="43" name="Text Placeholder 6"/>
          <p:cNvSpPr>
            <a:spLocks noGrp="1"/>
          </p:cNvSpPr>
          <p:nvPr>
            <p:ph type="body" sz="quarter" idx="22" hasCustomPrompt="1"/>
          </p:nvPr>
        </p:nvSpPr>
        <p:spPr>
          <a:xfrm>
            <a:off x="624255" y="3134786"/>
            <a:ext cx="575281" cy="519429"/>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666" b="1">
                <a:solidFill>
                  <a:schemeClr val="bg1"/>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3</a:t>
            </a:r>
          </a:p>
        </p:txBody>
      </p:sp>
      <p:cxnSp>
        <p:nvCxnSpPr>
          <p:cNvPr id="44" name="Straight Connector 43"/>
          <p:cNvCxnSpPr/>
          <p:nvPr/>
        </p:nvCxnSpPr>
        <p:spPr>
          <a:xfrm>
            <a:off x="1311207" y="3654215"/>
            <a:ext cx="6884744"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207" y="3782197"/>
            <a:ext cx="6884744" cy="519429"/>
          </a:xfrm>
          <a:prstGeom prst="rect">
            <a:avLst/>
          </a:prstGeom>
        </p:spPr>
        <p:txBody>
          <a:bodyPr vert="horz" wrap="none" lIns="0" tIns="0" rIns="0" bIns="0" anchor="ctr" anchorCtr="0"/>
          <a:lstStyle>
            <a:lvl1pPr marL="0" indent="0">
              <a:buNone/>
              <a:defRPr sz="2666" b="0">
                <a:solidFill>
                  <a:schemeClr val="tx1">
                    <a:lumMod val="50000"/>
                    <a:lumOff val="50000"/>
                  </a:schemeClr>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Section Name</a:t>
            </a:r>
          </a:p>
        </p:txBody>
      </p:sp>
      <p:sp>
        <p:nvSpPr>
          <p:cNvPr id="50" name="Text Placeholder 6"/>
          <p:cNvSpPr>
            <a:spLocks noGrp="1"/>
          </p:cNvSpPr>
          <p:nvPr>
            <p:ph type="body" sz="quarter" idx="24" hasCustomPrompt="1"/>
          </p:nvPr>
        </p:nvSpPr>
        <p:spPr>
          <a:xfrm>
            <a:off x="624255" y="3782197"/>
            <a:ext cx="575281" cy="519429"/>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666" b="1">
                <a:solidFill>
                  <a:schemeClr val="bg1"/>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4</a:t>
            </a:r>
          </a:p>
        </p:txBody>
      </p:sp>
      <p:cxnSp>
        <p:nvCxnSpPr>
          <p:cNvPr id="51" name="Straight Connector 50"/>
          <p:cNvCxnSpPr/>
          <p:nvPr/>
        </p:nvCxnSpPr>
        <p:spPr>
          <a:xfrm>
            <a:off x="1311207" y="4301627"/>
            <a:ext cx="6884744"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207" y="4437910"/>
            <a:ext cx="6884744" cy="519429"/>
          </a:xfrm>
          <a:prstGeom prst="rect">
            <a:avLst/>
          </a:prstGeom>
        </p:spPr>
        <p:txBody>
          <a:bodyPr vert="horz" wrap="none" lIns="0" tIns="0" rIns="0" bIns="0" anchor="ctr" anchorCtr="0"/>
          <a:lstStyle>
            <a:lvl1pPr marL="0" indent="0">
              <a:buNone/>
              <a:defRPr sz="2666" b="0">
                <a:solidFill>
                  <a:schemeClr val="tx1">
                    <a:lumMod val="50000"/>
                    <a:lumOff val="50000"/>
                  </a:schemeClr>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Section Name</a:t>
            </a:r>
          </a:p>
        </p:txBody>
      </p:sp>
      <p:sp>
        <p:nvSpPr>
          <p:cNvPr id="53" name="Text Placeholder 6"/>
          <p:cNvSpPr>
            <a:spLocks noGrp="1"/>
          </p:cNvSpPr>
          <p:nvPr>
            <p:ph type="body" sz="quarter" idx="26" hasCustomPrompt="1"/>
          </p:nvPr>
        </p:nvSpPr>
        <p:spPr>
          <a:xfrm>
            <a:off x="624255" y="4437910"/>
            <a:ext cx="575281" cy="519429"/>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666" b="1">
                <a:solidFill>
                  <a:schemeClr val="bg1"/>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5</a:t>
            </a:r>
          </a:p>
        </p:txBody>
      </p:sp>
      <p:cxnSp>
        <p:nvCxnSpPr>
          <p:cNvPr id="54" name="Straight Connector 53"/>
          <p:cNvCxnSpPr/>
          <p:nvPr/>
        </p:nvCxnSpPr>
        <p:spPr>
          <a:xfrm>
            <a:off x="1311207" y="4957339"/>
            <a:ext cx="6884744"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207" y="5085322"/>
            <a:ext cx="6884744" cy="519429"/>
          </a:xfrm>
          <a:prstGeom prst="rect">
            <a:avLst/>
          </a:prstGeom>
        </p:spPr>
        <p:txBody>
          <a:bodyPr vert="horz" wrap="none" lIns="0" tIns="0" rIns="0" bIns="0" anchor="ctr" anchorCtr="0"/>
          <a:lstStyle>
            <a:lvl1pPr marL="0" indent="0">
              <a:buNone/>
              <a:defRPr sz="2666" b="0">
                <a:solidFill>
                  <a:schemeClr val="tx1">
                    <a:lumMod val="50000"/>
                    <a:lumOff val="50000"/>
                  </a:schemeClr>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Section Name</a:t>
            </a:r>
          </a:p>
        </p:txBody>
      </p:sp>
      <p:sp>
        <p:nvSpPr>
          <p:cNvPr id="56" name="Text Placeholder 6"/>
          <p:cNvSpPr>
            <a:spLocks noGrp="1"/>
          </p:cNvSpPr>
          <p:nvPr>
            <p:ph type="body" sz="quarter" idx="28" hasCustomPrompt="1"/>
          </p:nvPr>
        </p:nvSpPr>
        <p:spPr>
          <a:xfrm>
            <a:off x="624255" y="5085322"/>
            <a:ext cx="575281" cy="519429"/>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666" b="1">
                <a:solidFill>
                  <a:schemeClr val="bg1"/>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6</a:t>
            </a:r>
          </a:p>
        </p:txBody>
      </p:sp>
      <p:cxnSp>
        <p:nvCxnSpPr>
          <p:cNvPr id="57" name="Straight Connector 56"/>
          <p:cNvCxnSpPr/>
          <p:nvPr/>
        </p:nvCxnSpPr>
        <p:spPr>
          <a:xfrm>
            <a:off x="1311207" y="5604751"/>
            <a:ext cx="6884744"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207" y="5732732"/>
            <a:ext cx="6884744" cy="519429"/>
          </a:xfrm>
          <a:prstGeom prst="rect">
            <a:avLst/>
          </a:prstGeom>
        </p:spPr>
        <p:txBody>
          <a:bodyPr vert="horz" wrap="none" lIns="0" tIns="0" rIns="0" bIns="0" anchor="ctr" anchorCtr="0"/>
          <a:lstStyle>
            <a:lvl1pPr marL="0" indent="0">
              <a:buNone/>
              <a:defRPr sz="2666" b="0">
                <a:solidFill>
                  <a:schemeClr val="tx1">
                    <a:lumMod val="50000"/>
                    <a:lumOff val="50000"/>
                  </a:schemeClr>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Section Name</a:t>
            </a:r>
          </a:p>
        </p:txBody>
      </p:sp>
      <p:sp>
        <p:nvSpPr>
          <p:cNvPr id="59" name="Text Placeholder 6"/>
          <p:cNvSpPr>
            <a:spLocks noGrp="1"/>
          </p:cNvSpPr>
          <p:nvPr>
            <p:ph type="body" sz="quarter" idx="30" hasCustomPrompt="1"/>
          </p:nvPr>
        </p:nvSpPr>
        <p:spPr>
          <a:xfrm>
            <a:off x="624255" y="5732732"/>
            <a:ext cx="575281" cy="519429"/>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666" b="1">
                <a:solidFill>
                  <a:schemeClr val="bg1"/>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7</a:t>
            </a:r>
          </a:p>
        </p:txBody>
      </p:sp>
      <p:cxnSp>
        <p:nvCxnSpPr>
          <p:cNvPr id="60" name="Straight Connector 59"/>
          <p:cNvCxnSpPr/>
          <p:nvPr/>
        </p:nvCxnSpPr>
        <p:spPr>
          <a:xfrm>
            <a:off x="1311207" y="6252161"/>
            <a:ext cx="6884744"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8353302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0_Title Slide">
    <p:spTree>
      <p:nvGrpSpPr>
        <p:cNvPr id="1" name=""/>
        <p:cNvGrpSpPr/>
        <p:nvPr/>
      </p:nvGrpSpPr>
      <p:grpSpPr>
        <a:xfrm>
          <a:off x="0" y="0"/>
          <a:ext cx="0" cy="0"/>
          <a:chOff x="0" y="0"/>
          <a:chExt cx="0" cy="0"/>
        </a:xfrm>
      </p:grpSpPr>
      <p:sp>
        <p:nvSpPr>
          <p:cNvPr id="4" name="TextBox 3"/>
          <p:cNvSpPr txBox="1"/>
          <p:nvPr/>
        </p:nvSpPr>
        <p:spPr>
          <a:xfrm>
            <a:off x="8946606" y="6454019"/>
            <a:ext cx="3038571" cy="256352"/>
          </a:xfrm>
          <a:prstGeom prst="rect">
            <a:avLst/>
          </a:prstGeom>
          <a:noFill/>
        </p:spPr>
        <p:txBody>
          <a:bodyPr wrap="square" rtlCol="0">
            <a:spAutoFit/>
          </a:bodyPr>
          <a:lstStyle/>
          <a:p>
            <a:pPr marL="0" marR="0" indent="0" algn="r" defTabSz="609448" rtl="0" eaLnBrk="1" fontAlgn="auto" latinLnBrk="0" hangingPunct="1">
              <a:lnSpc>
                <a:spcPct val="100000"/>
              </a:lnSpc>
              <a:spcBef>
                <a:spcPts val="0"/>
              </a:spcBef>
              <a:spcAft>
                <a:spcPts val="0"/>
              </a:spcAft>
              <a:buClrTx/>
              <a:buSzTx/>
              <a:buFontTx/>
              <a:buNone/>
              <a:tabLst/>
              <a:defRPr/>
            </a:pPr>
            <a:r>
              <a:rPr lang="en-US" sz="1066"/>
              <a:t>NREL</a:t>
            </a:r>
            <a:r>
              <a:rPr lang="en-US" sz="1066" baseline="0"/>
              <a:t>    </a:t>
            </a:r>
            <a:r>
              <a:rPr lang="en-US" sz="1066"/>
              <a:t>|    </a:t>
            </a:r>
            <a:fld id="{BFD71CF8-5198-8441-A7C0-DC22FD64CBE4}" type="slidenum">
              <a:rPr lang="en-US" sz="1066"/>
              <a:pPr marL="0" marR="0" indent="0" algn="r" defTabSz="609448" rtl="0" eaLnBrk="1" fontAlgn="auto" latinLnBrk="0" hangingPunct="1">
                <a:lnSpc>
                  <a:spcPct val="100000"/>
                </a:lnSpc>
                <a:spcBef>
                  <a:spcPts val="0"/>
                </a:spcBef>
                <a:spcAft>
                  <a:spcPts val="0"/>
                </a:spcAft>
                <a:buClrTx/>
                <a:buSzTx/>
                <a:buFontTx/>
                <a:buNone/>
                <a:tabLst/>
                <a:defRPr/>
              </a:pPr>
              <a:t>‹#›</a:t>
            </a:fld>
            <a:endParaRPr lang="en-US" sz="1066"/>
          </a:p>
        </p:txBody>
      </p:sp>
      <p:sp>
        <p:nvSpPr>
          <p:cNvPr id="2" name="Title 1"/>
          <p:cNvSpPr>
            <a:spLocks noGrp="1"/>
          </p:cNvSpPr>
          <p:nvPr>
            <p:ph type="title" hasCustomPrompt="1"/>
          </p:nvPr>
        </p:nvSpPr>
        <p:spPr>
          <a:xfrm>
            <a:off x="609441" y="1"/>
            <a:ext cx="4285436" cy="1600201"/>
          </a:xfrm>
        </p:spPr>
        <p:txBody>
          <a:bodyPr/>
          <a:lstStyle/>
          <a:p>
            <a:r>
              <a:rPr lang="en-US"/>
              <a:t>Contents</a:t>
            </a:r>
          </a:p>
        </p:txBody>
      </p:sp>
      <p:sp>
        <p:nvSpPr>
          <p:cNvPr id="34" name="Text Placeholder 6"/>
          <p:cNvSpPr>
            <a:spLocks noGrp="1"/>
          </p:cNvSpPr>
          <p:nvPr>
            <p:ph type="body" sz="quarter" idx="11" hasCustomPrompt="1"/>
          </p:nvPr>
        </p:nvSpPr>
        <p:spPr>
          <a:xfrm>
            <a:off x="1311207" y="1849598"/>
            <a:ext cx="6884744" cy="519429"/>
          </a:xfrm>
          <a:prstGeom prst="rect">
            <a:avLst/>
          </a:prstGeom>
        </p:spPr>
        <p:txBody>
          <a:bodyPr vert="horz" wrap="none" lIns="0" tIns="0" rIns="0" bIns="0" anchor="ctr" anchorCtr="0"/>
          <a:lstStyle>
            <a:lvl1pPr marL="0" indent="0">
              <a:buNone/>
              <a:defRPr sz="2666" b="0">
                <a:solidFill>
                  <a:schemeClr val="tx1">
                    <a:lumMod val="50000"/>
                    <a:lumOff val="50000"/>
                  </a:schemeClr>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Section Name</a:t>
            </a:r>
          </a:p>
        </p:txBody>
      </p:sp>
      <p:sp>
        <p:nvSpPr>
          <p:cNvPr id="36" name="Text Placeholder 6"/>
          <p:cNvSpPr>
            <a:spLocks noGrp="1"/>
          </p:cNvSpPr>
          <p:nvPr>
            <p:ph type="body" sz="quarter" idx="18" hasCustomPrompt="1"/>
          </p:nvPr>
        </p:nvSpPr>
        <p:spPr>
          <a:xfrm>
            <a:off x="624255" y="1849598"/>
            <a:ext cx="575281" cy="519429"/>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666" b="1">
                <a:solidFill>
                  <a:schemeClr val="bg1"/>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1</a:t>
            </a:r>
          </a:p>
        </p:txBody>
      </p:sp>
      <p:cxnSp>
        <p:nvCxnSpPr>
          <p:cNvPr id="37" name="Straight Connector 36"/>
          <p:cNvCxnSpPr/>
          <p:nvPr/>
        </p:nvCxnSpPr>
        <p:spPr>
          <a:xfrm>
            <a:off x="1311207" y="2369027"/>
            <a:ext cx="6884744"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207" y="2488710"/>
            <a:ext cx="6884744" cy="519429"/>
          </a:xfrm>
          <a:prstGeom prst="rect">
            <a:avLst/>
          </a:prstGeom>
        </p:spPr>
        <p:txBody>
          <a:bodyPr vert="horz" wrap="none" lIns="0" tIns="0" rIns="0" bIns="0" anchor="ctr" anchorCtr="0"/>
          <a:lstStyle>
            <a:lvl1pPr marL="0" indent="0">
              <a:buNone/>
              <a:defRPr sz="2666" b="1">
                <a:solidFill>
                  <a:schemeClr val="tx1"/>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Section Name</a:t>
            </a:r>
          </a:p>
        </p:txBody>
      </p:sp>
      <p:sp>
        <p:nvSpPr>
          <p:cNvPr id="39" name="Text Placeholder 6"/>
          <p:cNvSpPr>
            <a:spLocks noGrp="1"/>
          </p:cNvSpPr>
          <p:nvPr>
            <p:ph type="body" sz="quarter" idx="20" hasCustomPrompt="1"/>
          </p:nvPr>
        </p:nvSpPr>
        <p:spPr>
          <a:xfrm>
            <a:off x="624255" y="2488710"/>
            <a:ext cx="575281" cy="519429"/>
          </a:xfrm>
          <a:prstGeom prst="rect">
            <a:avLst/>
          </a:prstGeom>
          <a:solidFill>
            <a:schemeClr val="accent3"/>
          </a:solidFill>
        </p:spPr>
        <p:txBody>
          <a:bodyPr vert="horz" lIns="0" tIns="0" rIns="0" bIns="0" anchor="ctr" anchorCtr="0">
            <a:normAutofit/>
          </a:bodyPr>
          <a:lstStyle>
            <a:lvl1pPr marL="0" indent="0" algn="ctr">
              <a:buNone/>
              <a:defRPr sz="2666" b="1">
                <a:solidFill>
                  <a:schemeClr val="bg1"/>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2</a:t>
            </a:r>
          </a:p>
        </p:txBody>
      </p:sp>
      <p:cxnSp>
        <p:nvCxnSpPr>
          <p:cNvPr id="40" name="Straight Connector 39"/>
          <p:cNvCxnSpPr/>
          <p:nvPr/>
        </p:nvCxnSpPr>
        <p:spPr>
          <a:xfrm>
            <a:off x="1311207" y="3008139"/>
            <a:ext cx="6884744"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207" y="3134786"/>
            <a:ext cx="6884744" cy="519429"/>
          </a:xfrm>
          <a:prstGeom prst="rect">
            <a:avLst/>
          </a:prstGeom>
        </p:spPr>
        <p:txBody>
          <a:bodyPr vert="horz" wrap="none" lIns="0" tIns="0" rIns="0" bIns="0" anchor="ctr" anchorCtr="0"/>
          <a:lstStyle>
            <a:lvl1pPr marL="0" indent="0">
              <a:buNone/>
              <a:defRPr sz="2666" b="0">
                <a:solidFill>
                  <a:schemeClr val="tx1">
                    <a:lumMod val="50000"/>
                    <a:lumOff val="50000"/>
                  </a:schemeClr>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Section Name</a:t>
            </a:r>
          </a:p>
        </p:txBody>
      </p:sp>
      <p:sp>
        <p:nvSpPr>
          <p:cNvPr id="43" name="Text Placeholder 6"/>
          <p:cNvSpPr>
            <a:spLocks noGrp="1"/>
          </p:cNvSpPr>
          <p:nvPr>
            <p:ph type="body" sz="quarter" idx="22" hasCustomPrompt="1"/>
          </p:nvPr>
        </p:nvSpPr>
        <p:spPr>
          <a:xfrm>
            <a:off x="624255" y="3134786"/>
            <a:ext cx="575281" cy="519429"/>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666" b="1">
                <a:solidFill>
                  <a:schemeClr val="bg1"/>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3</a:t>
            </a:r>
          </a:p>
        </p:txBody>
      </p:sp>
      <p:cxnSp>
        <p:nvCxnSpPr>
          <p:cNvPr id="44" name="Straight Connector 43"/>
          <p:cNvCxnSpPr/>
          <p:nvPr/>
        </p:nvCxnSpPr>
        <p:spPr>
          <a:xfrm>
            <a:off x="1311207" y="3654215"/>
            <a:ext cx="6884744"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207" y="3782197"/>
            <a:ext cx="6884744" cy="519429"/>
          </a:xfrm>
          <a:prstGeom prst="rect">
            <a:avLst/>
          </a:prstGeom>
        </p:spPr>
        <p:txBody>
          <a:bodyPr vert="horz" wrap="none" lIns="0" tIns="0" rIns="0" bIns="0" anchor="ctr" anchorCtr="0"/>
          <a:lstStyle>
            <a:lvl1pPr marL="0" indent="0">
              <a:buNone/>
              <a:defRPr sz="2666" b="0">
                <a:solidFill>
                  <a:schemeClr val="tx1">
                    <a:lumMod val="50000"/>
                    <a:lumOff val="50000"/>
                  </a:schemeClr>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Section Name</a:t>
            </a:r>
          </a:p>
        </p:txBody>
      </p:sp>
      <p:sp>
        <p:nvSpPr>
          <p:cNvPr id="50" name="Text Placeholder 6"/>
          <p:cNvSpPr>
            <a:spLocks noGrp="1"/>
          </p:cNvSpPr>
          <p:nvPr>
            <p:ph type="body" sz="quarter" idx="24" hasCustomPrompt="1"/>
          </p:nvPr>
        </p:nvSpPr>
        <p:spPr>
          <a:xfrm>
            <a:off x="624255" y="3782197"/>
            <a:ext cx="575281" cy="519429"/>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666" b="1">
                <a:solidFill>
                  <a:schemeClr val="bg1"/>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4</a:t>
            </a:r>
          </a:p>
        </p:txBody>
      </p:sp>
      <p:cxnSp>
        <p:nvCxnSpPr>
          <p:cNvPr id="51" name="Straight Connector 50"/>
          <p:cNvCxnSpPr/>
          <p:nvPr/>
        </p:nvCxnSpPr>
        <p:spPr>
          <a:xfrm>
            <a:off x="1311207" y="4301627"/>
            <a:ext cx="6884744"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207" y="4437910"/>
            <a:ext cx="6884744" cy="519429"/>
          </a:xfrm>
          <a:prstGeom prst="rect">
            <a:avLst/>
          </a:prstGeom>
        </p:spPr>
        <p:txBody>
          <a:bodyPr vert="horz" wrap="none" lIns="0" tIns="0" rIns="0" bIns="0" anchor="ctr" anchorCtr="0"/>
          <a:lstStyle>
            <a:lvl1pPr marL="0" indent="0">
              <a:buNone/>
              <a:defRPr sz="2666" b="0">
                <a:solidFill>
                  <a:schemeClr val="tx1">
                    <a:lumMod val="50000"/>
                    <a:lumOff val="50000"/>
                  </a:schemeClr>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Section Name</a:t>
            </a:r>
          </a:p>
        </p:txBody>
      </p:sp>
      <p:sp>
        <p:nvSpPr>
          <p:cNvPr id="53" name="Text Placeholder 6"/>
          <p:cNvSpPr>
            <a:spLocks noGrp="1"/>
          </p:cNvSpPr>
          <p:nvPr>
            <p:ph type="body" sz="quarter" idx="26" hasCustomPrompt="1"/>
          </p:nvPr>
        </p:nvSpPr>
        <p:spPr>
          <a:xfrm>
            <a:off x="624255" y="4437910"/>
            <a:ext cx="575281" cy="519429"/>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666" b="1">
                <a:solidFill>
                  <a:schemeClr val="bg1"/>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5</a:t>
            </a:r>
          </a:p>
        </p:txBody>
      </p:sp>
      <p:cxnSp>
        <p:nvCxnSpPr>
          <p:cNvPr id="54" name="Straight Connector 53"/>
          <p:cNvCxnSpPr/>
          <p:nvPr/>
        </p:nvCxnSpPr>
        <p:spPr>
          <a:xfrm>
            <a:off x="1311207" y="4957339"/>
            <a:ext cx="6884744"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207" y="5085322"/>
            <a:ext cx="6884744" cy="519429"/>
          </a:xfrm>
          <a:prstGeom prst="rect">
            <a:avLst/>
          </a:prstGeom>
        </p:spPr>
        <p:txBody>
          <a:bodyPr vert="horz" wrap="none" lIns="0" tIns="0" rIns="0" bIns="0" anchor="ctr" anchorCtr="0"/>
          <a:lstStyle>
            <a:lvl1pPr marL="0" indent="0">
              <a:buNone/>
              <a:defRPr sz="2666" b="0">
                <a:solidFill>
                  <a:schemeClr val="tx1">
                    <a:lumMod val="50000"/>
                    <a:lumOff val="50000"/>
                  </a:schemeClr>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Section Name</a:t>
            </a:r>
          </a:p>
        </p:txBody>
      </p:sp>
      <p:sp>
        <p:nvSpPr>
          <p:cNvPr id="56" name="Text Placeholder 6"/>
          <p:cNvSpPr>
            <a:spLocks noGrp="1"/>
          </p:cNvSpPr>
          <p:nvPr>
            <p:ph type="body" sz="quarter" idx="28" hasCustomPrompt="1"/>
          </p:nvPr>
        </p:nvSpPr>
        <p:spPr>
          <a:xfrm>
            <a:off x="624255" y="5085322"/>
            <a:ext cx="575281" cy="519429"/>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666" b="1">
                <a:solidFill>
                  <a:schemeClr val="bg1"/>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6</a:t>
            </a:r>
          </a:p>
        </p:txBody>
      </p:sp>
      <p:cxnSp>
        <p:nvCxnSpPr>
          <p:cNvPr id="57" name="Straight Connector 56"/>
          <p:cNvCxnSpPr/>
          <p:nvPr/>
        </p:nvCxnSpPr>
        <p:spPr>
          <a:xfrm>
            <a:off x="1311207" y="5604751"/>
            <a:ext cx="6884744"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207" y="5732732"/>
            <a:ext cx="6884744" cy="519429"/>
          </a:xfrm>
          <a:prstGeom prst="rect">
            <a:avLst/>
          </a:prstGeom>
        </p:spPr>
        <p:txBody>
          <a:bodyPr vert="horz" wrap="none" lIns="0" tIns="0" rIns="0" bIns="0" anchor="ctr" anchorCtr="0"/>
          <a:lstStyle>
            <a:lvl1pPr marL="0" indent="0">
              <a:buNone/>
              <a:defRPr sz="2666" b="0">
                <a:solidFill>
                  <a:schemeClr val="tx1">
                    <a:lumMod val="50000"/>
                    <a:lumOff val="50000"/>
                  </a:schemeClr>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Section Name</a:t>
            </a:r>
          </a:p>
        </p:txBody>
      </p:sp>
      <p:sp>
        <p:nvSpPr>
          <p:cNvPr id="59" name="Text Placeholder 6"/>
          <p:cNvSpPr>
            <a:spLocks noGrp="1"/>
          </p:cNvSpPr>
          <p:nvPr>
            <p:ph type="body" sz="quarter" idx="30" hasCustomPrompt="1"/>
          </p:nvPr>
        </p:nvSpPr>
        <p:spPr>
          <a:xfrm>
            <a:off x="624255" y="5732732"/>
            <a:ext cx="575281" cy="519429"/>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666" b="1">
                <a:solidFill>
                  <a:schemeClr val="bg1"/>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7</a:t>
            </a:r>
          </a:p>
        </p:txBody>
      </p:sp>
      <p:cxnSp>
        <p:nvCxnSpPr>
          <p:cNvPr id="60" name="Straight Connector 59"/>
          <p:cNvCxnSpPr/>
          <p:nvPr/>
        </p:nvCxnSpPr>
        <p:spPr>
          <a:xfrm>
            <a:off x="1311207" y="6252161"/>
            <a:ext cx="6884744"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72485498"/>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1_Title Slide">
    <p:spTree>
      <p:nvGrpSpPr>
        <p:cNvPr id="1" name=""/>
        <p:cNvGrpSpPr/>
        <p:nvPr/>
      </p:nvGrpSpPr>
      <p:grpSpPr>
        <a:xfrm>
          <a:off x="0" y="0"/>
          <a:ext cx="0" cy="0"/>
          <a:chOff x="0" y="0"/>
          <a:chExt cx="0" cy="0"/>
        </a:xfrm>
      </p:grpSpPr>
      <p:sp>
        <p:nvSpPr>
          <p:cNvPr id="4" name="TextBox 3"/>
          <p:cNvSpPr txBox="1"/>
          <p:nvPr/>
        </p:nvSpPr>
        <p:spPr>
          <a:xfrm>
            <a:off x="8946606" y="6454019"/>
            <a:ext cx="3038571" cy="256352"/>
          </a:xfrm>
          <a:prstGeom prst="rect">
            <a:avLst/>
          </a:prstGeom>
          <a:noFill/>
        </p:spPr>
        <p:txBody>
          <a:bodyPr wrap="square" rtlCol="0">
            <a:spAutoFit/>
          </a:bodyPr>
          <a:lstStyle/>
          <a:p>
            <a:pPr marL="0" marR="0" indent="0" algn="r" defTabSz="609448" rtl="0" eaLnBrk="1" fontAlgn="auto" latinLnBrk="0" hangingPunct="1">
              <a:lnSpc>
                <a:spcPct val="100000"/>
              </a:lnSpc>
              <a:spcBef>
                <a:spcPts val="0"/>
              </a:spcBef>
              <a:spcAft>
                <a:spcPts val="0"/>
              </a:spcAft>
              <a:buClrTx/>
              <a:buSzTx/>
              <a:buFontTx/>
              <a:buNone/>
              <a:tabLst/>
              <a:defRPr/>
            </a:pPr>
            <a:r>
              <a:rPr lang="en-US" sz="1066"/>
              <a:t>NREL</a:t>
            </a:r>
            <a:r>
              <a:rPr lang="en-US" sz="1066" baseline="0"/>
              <a:t>    </a:t>
            </a:r>
            <a:r>
              <a:rPr lang="en-US" sz="1066"/>
              <a:t>|    </a:t>
            </a:r>
            <a:fld id="{BFD71CF8-5198-8441-A7C0-DC22FD64CBE4}" type="slidenum">
              <a:rPr lang="en-US" sz="1066"/>
              <a:pPr marL="0" marR="0" indent="0" algn="r" defTabSz="609448" rtl="0" eaLnBrk="1" fontAlgn="auto" latinLnBrk="0" hangingPunct="1">
                <a:lnSpc>
                  <a:spcPct val="100000"/>
                </a:lnSpc>
                <a:spcBef>
                  <a:spcPts val="0"/>
                </a:spcBef>
                <a:spcAft>
                  <a:spcPts val="0"/>
                </a:spcAft>
                <a:buClrTx/>
                <a:buSzTx/>
                <a:buFontTx/>
                <a:buNone/>
                <a:tabLst/>
                <a:defRPr/>
              </a:pPr>
              <a:t>‹#›</a:t>
            </a:fld>
            <a:endParaRPr lang="en-US" sz="1066"/>
          </a:p>
        </p:txBody>
      </p:sp>
      <p:sp>
        <p:nvSpPr>
          <p:cNvPr id="2" name="Title 1"/>
          <p:cNvSpPr>
            <a:spLocks noGrp="1"/>
          </p:cNvSpPr>
          <p:nvPr>
            <p:ph type="title" hasCustomPrompt="1"/>
          </p:nvPr>
        </p:nvSpPr>
        <p:spPr>
          <a:xfrm>
            <a:off x="609441" y="1"/>
            <a:ext cx="4285436" cy="1600201"/>
          </a:xfrm>
        </p:spPr>
        <p:txBody>
          <a:bodyPr/>
          <a:lstStyle/>
          <a:p>
            <a:r>
              <a:rPr lang="en-US"/>
              <a:t>Contents</a:t>
            </a:r>
          </a:p>
        </p:txBody>
      </p:sp>
      <p:sp>
        <p:nvSpPr>
          <p:cNvPr id="34" name="Text Placeholder 6"/>
          <p:cNvSpPr>
            <a:spLocks noGrp="1"/>
          </p:cNvSpPr>
          <p:nvPr>
            <p:ph type="body" sz="quarter" idx="11" hasCustomPrompt="1"/>
          </p:nvPr>
        </p:nvSpPr>
        <p:spPr>
          <a:xfrm>
            <a:off x="1311207" y="1849598"/>
            <a:ext cx="6884744" cy="519429"/>
          </a:xfrm>
          <a:prstGeom prst="rect">
            <a:avLst/>
          </a:prstGeom>
        </p:spPr>
        <p:txBody>
          <a:bodyPr vert="horz" wrap="none" lIns="0" tIns="0" rIns="0" bIns="0" anchor="ctr" anchorCtr="0"/>
          <a:lstStyle>
            <a:lvl1pPr marL="0" indent="0">
              <a:buNone/>
              <a:defRPr sz="2666" b="0">
                <a:solidFill>
                  <a:schemeClr val="tx1">
                    <a:lumMod val="50000"/>
                    <a:lumOff val="50000"/>
                  </a:schemeClr>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Section Name</a:t>
            </a:r>
          </a:p>
        </p:txBody>
      </p:sp>
      <p:sp>
        <p:nvSpPr>
          <p:cNvPr id="36" name="Text Placeholder 6"/>
          <p:cNvSpPr>
            <a:spLocks noGrp="1"/>
          </p:cNvSpPr>
          <p:nvPr>
            <p:ph type="body" sz="quarter" idx="18" hasCustomPrompt="1"/>
          </p:nvPr>
        </p:nvSpPr>
        <p:spPr>
          <a:xfrm>
            <a:off x="624255" y="1849598"/>
            <a:ext cx="575281" cy="519429"/>
          </a:xfrm>
          <a:prstGeom prst="rect">
            <a:avLst/>
          </a:prstGeom>
          <a:solidFill>
            <a:srgbClr val="999999"/>
          </a:solidFill>
        </p:spPr>
        <p:txBody>
          <a:bodyPr vert="horz" lIns="0" tIns="0" rIns="0" bIns="0" anchor="ctr" anchorCtr="0">
            <a:normAutofit/>
          </a:bodyPr>
          <a:lstStyle>
            <a:lvl1pPr marL="0" indent="0" algn="ctr">
              <a:buNone/>
              <a:defRPr sz="2666" b="1">
                <a:solidFill>
                  <a:schemeClr val="bg1"/>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1</a:t>
            </a:r>
          </a:p>
        </p:txBody>
      </p:sp>
      <p:cxnSp>
        <p:nvCxnSpPr>
          <p:cNvPr id="37" name="Straight Connector 36"/>
          <p:cNvCxnSpPr/>
          <p:nvPr/>
        </p:nvCxnSpPr>
        <p:spPr>
          <a:xfrm>
            <a:off x="1311207" y="2369027"/>
            <a:ext cx="6884744"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207" y="2488710"/>
            <a:ext cx="6884744" cy="519429"/>
          </a:xfrm>
          <a:prstGeom prst="rect">
            <a:avLst/>
          </a:prstGeom>
        </p:spPr>
        <p:txBody>
          <a:bodyPr vert="horz" wrap="none" lIns="0" tIns="0" rIns="0" bIns="0" anchor="ctr" anchorCtr="0"/>
          <a:lstStyle>
            <a:lvl1pPr marL="0" indent="0">
              <a:buNone/>
              <a:defRPr sz="2666" b="0">
                <a:solidFill>
                  <a:schemeClr val="tx1">
                    <a:lumMod val="50000"/>
                    <a:lumOff val="50000"/>
                  </a:schemeClr>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Section Name</a:t>
            </a:r>
          </a:p>
        </p:txBody>
      </p:sp>
      <p:sp>
        <p:nvSpPr>
          <p:cNvPr id="39" name="Text Placeholder 6"/>
          <p:cNvSpPr>
            <a:spLocks noGrp="1"/>
          </p:cNvSpPr>
          <p:nvPr>
            <p:ph type="body" sz="quarter" idx="20" hasCustomPrompt="1"/>
          </p:nvPr>
        </p:nvSpPr>
        <p:spPr>
          <a:xfrm>
            <a:off x="624255" y="2488710"/>
            <a:ext cx="575281" cy="519429"/>
          </a:xfrm>
          <a:prstGeom prst="rect">
            <a:avLst/>
          </a:prstGeom>
          <a:solidFill>
            <a:srgbClr val="999999"/>
          </a:solidFill>
        </p:spPr>
        <p:txBody>
          <a:bodyPr vert="horz" lIns="0" tIns="0" rIns="0" bIns="0" anchor="ctr" anchorCtr="0">
            <a:normAutofit/>
          </a:bodyPr>
          <a:lstStyle>
            <a:lvl1pPr marL="0" indent="0" algn="ctr">
              <a:buNone/>
              <a:defRPr sz="2666" b="1">
                <a:solidFill>
                  <a:schemeClr val="bg1"/>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2</a:t>
            </a:r>
          </a:p>
        </p:txBody>
      </p:sp>
      <p:cxnSp>
        <p:nvCxnSpPr>
          <p:cNvPr id="40" name="Straight Connector 39"/>
          <p:cNvCxnSpPr/>
          <p:nvPr/>
        </p:nvCxnSpPr>
        <p:spPr>
          <a:xfrm>
            <a:off x="1311207" y="3008139"/>
            <a:ext cx="6884744"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207" y="3134786"/>
            <a:ext cx="6884744" cy="519429"/>
          </a:xfrm>
          <a:prstGeom prst="rect">
            <a:avLst/>
          </a:prstGeom>
        </p:spPr>
        <p:txBody>
          <a:bodyPr vert="horz" wrap="none" lIns="0" tIns="0" rIns="0" bIns="0" anchor="ctr" anchorCtr="0"/>
          <a:lstStyle>
            <a:lvl1pPr marL="0" indent="0">
              <a:buNone/>
              <a:defRPr sz="2666" b="1">
                <a:solidFill>
                  <a:srgbClr val="333333"/>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Section Name</a:t>
            </a:r>
          </a:p>
        </p:txBody>
      </p:sp>
      <p:sp>
        <p:nvSpPr>
          <p:cNvPr id="43" name="Text Placeholder 6"/>
          <p:cNvSpPr>
            <a:spLocks noGrp="1"/>
          </p:cNvSpPr>
          <p:nvPr>
            <p:ph type="body" sz="quarter" idx="22" hasCustomPrompt="1"/>
          </p:nvPr>
        </p:nvSpPr>
        <p:spPr>
          <a:xfrm>
            <a:off x="624255" y="3134786"/>
            <a:ext cx="575281" cy="519429"/>
          </a:xfrm>
          <a:prstGeom prst="rect">
            <a:avLst/>
          </a:prstGeom>
          <a:solidFill>
            <a:schemeClr val="accent3"/>
          </a:solidFill>
        </p:spPr>
        <p:txBody>
          <a:bodyPr vert="horz" lIns="0" tIns="0" rIns="0" bIns="0" anchor="ctr" anchorCtr="0">
            <a:normAutofit/>
          </a:bodyPr>
          <a:lstStyle>
            <a:lvl1pPr marL="0" indent="0" algn="ctr">
              <a:buNone/>
              <a:defRPr sz="2666" b="1">
                <a:solidFill>
                  <a:schemeClr val="bg1"/>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3</a:t>
            </a:r>
          </a:p>
        </p:txBody>
      </p:sp>
      <p:cxnSp>
        <p:nvCxnSpPr>
          <p:cNvPr id="44" name="Straight Connector 43"/>
          <p:cNvCxnSpPr/>
          <p:nvPr/>
        </p:nvCxnSpPr>
        <p:spPr>
          <a:xfrm>
            <a:off x="1311207" y="3654215"/>
            <a:ext cx="6884744"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207" y="3782197"/>
            <a:ext cx="6884744" cy="519429"/>
          </a:xfrm>
          <a:prstGeom prst="rect">
            <a:avLst/>
          </a:prstGeom>
        </p:spPr>
        <p:txBody>
          <a:bodyPr vert="horz" wrap="none" lIns="0" tIns="0" rIns="0" bIns="0" anchor="ctr" anchorCtr="0"/>
          <a:lstStyle>
            <a:lvl1pPr marL="0" indent="0">
              <a:buNone/>
              <a:defRPr sz="2666" b="0">
                <a:solidFill>
                  <a:schemeClr val="tx1">
                    <a:lumMod val="50000"/>
                    <a:lumOff val="50000"/>
                  </a:schemeClr>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Section Name</a:t>
            </a:r>
          </a:p>
        </p:txBody>
      </p:sp>
      <p:sp>
        <p:nvSpPr>
          <p:cNvPr id="50" name="Text Placeholder 6"/>
          <p:cNvSpPr>
            <a:spLocks noGrp="1"/>
          </p:cNvSpPr>
          <p:nvPr>
            <p:ph type="body" sz="quarter" idx="24" hasCustomPrompt="1"/>
          </p:nvPr>
        </p:nvSpPr>
        <p:spPr>
          <a:xfrm>
            <a:off x="624255" y="3782197"/>
            <a:ext cx="575281" cy="519429"/>
          </a:xfrm>
          <a:prstGeom prst="rect">
            <a:avLst/>
          </a:prstGeom>
          <a:solidFill>
            <a:srgbClr val="999999"/>
          </a:solidFill>
        </p:spPr>
        <p:txBody>
          <a:bodyPr vert="horz" lIns="0" tIns="0" rIns="0" bIns="0" anchor="ctr" anchorCtr="0">
            <a:normAutofit/>
          </a:bodyPr>
          <a:lstStyle>
            <a:lvl1pPr marL="0" indent="0" algn="ctr">
              <a:buNone/>
              <a:defRPr sz="2666" b="1">
                <a:solidFill>
                  <a:schemeClr val="bg1"/>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4</a:t>
            </a:r>
          </a:p>
        </p:txBody>
      </p:sp>
      <p:cxnSp>
        <p:nvCxnSpPr>
          <p:cNvPr id="51" name="Straight Connector 50"/>
          <p:cNvCxnSpPr/>
          <p:nvPr/>
        </p:nvCxnSpPr>
        <p:spPr>
          <a:xfrm>
            <a:off x="1311207" y="4301627"/>
            <a:ext cx="6884744"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207" y="4437910"/>
            <a:ext cx="6884744" cy="519429"/>
          </a:xfrm>
          <a:prstGeom prst="rect">
            <a:avLst/>
          </a:prstGeom>
        </p:spPr>
        <p:txBody>
          <a:bodyPr vert="horz" wrap="none" lIns="0" tIns="0" rIns="0" bIns="0" anchor="ctr" anchorCtr="0"/>
          <a:lstStyle>
            <a:lvl1pPr marL="0" indent="0">
              <a:buNone/>
              <a:defRPr sz="2666" b="0">
                <a:solidFill>
                  <a:schemeClr val="tx1">
                    <a:lumMod val="50000"/>
                    <a:lumOff val="50000"/>
                  </a:schemeClr>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Section Name</a:t>
            </a:r>
          </a:p>
        </p:txBody>
      </p:sp>
      <p:sp>
        <p:nvSpPr>
          <p:cNvPr id="53" name="Text Placeholder 6"/>
          <p:cNvSpPr>
            <a:spLocks noGrp="1"/>
          </p:cNvSpPr>
          <p:nvPr>
            <p:ph type="body" sz="quarter" idx="26" hasCustomPrompt="1"/>
          </p:nvPr>
        </p:nvSpPr>
        <p:spPr>
          <a:xfrm>
            <a:off x="624255" y="4437910"/>
            <a:ext cx="575281" cy="519429"/>
          </a:xfrm>
          <a:prstGeom prst="rect">
            <a:avLst/>
          </a:prstGeom>
          <a:solidFill>
            <a:srgbClr val="999999"/>
          </a:solidFill>
        </p:spPr>
        <p:txBody>
          <a:bodyPr vert="horz" lIns="0" tIns="0" rIns="0" bIns="0" anchor="ctr" anchorCtr="0">
            <a:normAutofit/>
          </a:bodyPr>
          <a:lstStyle>
            <a:lvl1pPr marL="0" indent="0" algn="ctr">
              <a:buNone/>
              <a:defRPr sz="2666" b="1">
                <a:solidFill>
                  <a:schemeClr val="bg1"/>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5</a:t>
            </a:r>
          </a:p>
        </p:txBody>
      </p:sp>
      <p:cxnSp>
        <p:nvCxnSpPr>
          <p:cNvPr id="54" name="Straight Connector 53"/>
          <p:cNvCxnSpPr/>
          <p:nvPr/>
        </p:nvCxnSpPr>
        <p:spPr>
          <a:xfrm>
            <a:off x="1311207" y="4957339"/>
            <a:ext cx="6884744"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207" y="5085322"/>
            <a:ext cx="6884744" cy="519429"/>
          </a:xfrm>
          <a:prstGeom prst="rect">
            <a:avLst/>
          </a:prstGeom>
        </p:spPr>
        <p:txBody>
          <a:bodyPr vert="horz" wrap="none" lIns="0" tIns="0" rIns="0" bIns="0" anchor="ctr" anchorCtr="0"/>
          <a:lstStyle>
            <a:lvl1pPr marL="0" indent="0">
              <a:buNone/>
              <a:defRPr sz="2666" b="0">
                <a:solidFill>
                  <a:schemeClr val="tx1">
                    <a:lumMod val="50000"/>
                    <a:lumOff val="50000"/>
                  </a:schemeClr>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Section Name</a:t>
            </a:r>
          </a:p>
        </p:txBody>
      </p:sp>
      <p:sp>
        <p:nvSpPr>
          <p:cNvPr id="56" name="Text Placeholder 6"/>
          <p:cNvSpPr>
            <a:spLocks noGrp="1"/>
          </p:cNvSpPr>
          <p:nvPr>
            <p:ph type="body" sz="quarter" idx="28" hasCustomPrompt="1"/>
          </p:nvPr>
        </p:nvSpPr>
        <p:spPr>
          <a:xfrm>
            <a:off x="624255" y="5085322"/>
            <a:ext cx="575281" cy="519429"/>
          </a:xfrm>
          <a:prstGeom prst="rect">
            <a:avLst/>
          </a:prstGeom>
          <a:solidFill>
            <a:srgbClr val="999999"/>
          </a:solidFill>
        </p:spPr>
        <p:txBody>
          <a:bodyPr vert="horz" lIns="0" tIns="0" rIns="0" bIns="0" anchor="ctr" anchorCtr="0">
            <a:normAutofit/>
          </a:bodyPr>
          <a:lstStyle>
            <a:lvl1pPr marL="0" indent="0" algn="ctr">
              <a:buNone/>
              <a:defRPr sz="2666" b="1">
                <a:solidFill>
                  <a:schemeClr val="bg1"/>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6</a:t>
            </a:r>
          </a:p>
        </p:txBody>
      </p:sp>
      <p:cxnSp>
        <p:nvCxnSpPr>
          <p:cNvPr id="57" name="Straight Connector 56"/>
          <p:cNvCxnSpPr/>
          <p:nvPr/>
        </p:nvCxnSpPr>
        <p:spPr>
          <a:xfrm>
            <a:off x="1311207" y="5604751"/>
            <a:ext cx="6884744"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207" y="5732732"/>
            <a:ext cx="6884744" cy="519429"/>
          </a:xfrm>
          <a:prstGeom prst="rect">
            <a:avLst/>
          </a:prstGeom>
        </p:spPr>
        <p:txBody>
          <a:bodyPr vert="horz" wrap="none" lIns="0" tIns="0" rIns="0" bIns="0" anchor="ctr" anchorCtr="0"/>
          <a:lstStyle>
            <a:lvl1pPr marL="0" indent="0">
              <a:buNone/>
              <a:defRPr sz="2666" b="0">
                <a:solidFill>
                  <a:schemeClr val="tx1">
                    <a:lumMod val="50000"/>
                    <a:lumOff val="50000"/>
                  </a:schemeClr>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Section Name</a:t>
            </a:r>
          </a:p>
        </p:txBody>
      </p:sp>
      <p:sp>
        <p:nvSpPr>
          <p:cNvPr id="59" name="Text Placeholder 6"/>
          <p:cNvSpPr>
            <a:spLocks noGrp="1"/>
          </p:cNvSpPr>
          <p:nvPr>
            <p:ph type="body" sz="quarter" idx="30" hasCustomPrompt="1"/>
          </p:nvPr>
        </p:nvSpPr>
        <p:spPr>
          <a:xfrm>
            <a:off x="624255" y="5732732"/>
            <a:ext cx="575281" cy="519429"/>
          </a:xfrm>
          <a:prstGeom prst="rect">
            <a:avLst/>
          </a:prstGeom>
          <a:solidFill>
            <a:srgbClr val="999999"/>
          </a:solidFill>
        </p:spPr>
        <p:txBody>
          <a:bodyPr vert="horz" lIns="0" tIns="0" rIns="0" bIns="0" anchor="ctr" anchorCtr="0">
            <a:normAutofit/>
          </a:bodyPr>
          <a:lstStyle>
            <a:lvl1pPr marL="0" indent="0" algn="ctr">
              <a:buNone/>
              <a:defRPr sz="2666" b="1">
                <a:solidFill>
                  <a:schemeClr val="bg1"/>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7</a:t>
            </a:r>
          </a:p>
        </p:txBody>
      </p:sp>
      <p:cxnSp>
        <p:nvCxnSpPr>
          <p:cNvPr id="60" name="Straight Connector 59"/>
          <p:cNvCxnSpPr/>
          <p:nvPr/>
        </p:nvCxnSpPr>
        <p:spPr>
          <a:xfrm>
            <a:off x="1311207" y="6252161"/>
            <a:ext cx="6884744"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2657699"/>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2_Title Slide">
    <p:spTree>
      <p:nvGrpSpPr>
        <p:cNvPr id="1" name=""/>
        <p:cNvGrpSpPr/>
        <p:nvPr/>
      </p:nvGrpSpPr>
      <p:grpSpPr>
        <a:xfrm>
          <a:off x="0" y="0"/>
          <a:ext cx="0" cy="0"/>
          <a:chOff x="0" y="0"/>
          <a:chExt cx="0" cy="0"/>
        </a:xfrm>
      </p:grpSpPr>
      <p:sp>
        <p:nvSpPr>
          <p:cNvPr id="4" name="TextBox 3"/>
          <p:cNvSpPr txBox="1"/>
          <p:nvPr/>
        </p:nvSpPr>
        <p:spPr>
          <a:xfrm>
            <a:off x="8946606" y="6454019"/>
            <a:ext cx="3038571" cy="256352"/>
          </a:xfrm>
          <a:prstGeom prst="rect">
            <a:avLst/>
          </a:prstGeom>
          <a:noFill/>
        </p:spPr>
        <p:txBody>
          <a:bodyPr wrap="square" rtlCol="0">
            <a:spAutoFit/>
          </a:bodyPr>
          <a:lstStyle/>
          <a:p>
            <a:pPr marL="0" marR="0" indent="0" algn="r" defTabSz="609448" rtl="0" eaLnBrk="1" fontAlgn="auto" latinLnBrk="0" hangingPunct="1">
              <a:lnSpc>
                <a:spcPct val="100000"/>
              </a:lnSpc>
              <a:spcBef>
                <a:spcPts val="0"/>
              </a:spcBef>
              <a:spcAft>
                <a:spcPts val="0"/>
              </a:spcAft>
              <a:buClrTx/>
              <a:buSzTx/>
              <a:buFontTx/>
              <a:buNone/>
              <a:tabLst/>
              <a:defRPr/>
            </a:pPr>
            <a:r>
              <a:rPr lang="en-US" sz="1066"/>
              <a:t>NREL</a:t>
            </a:r>
            <a:r>
              <a:rPr lang="en-US" sz="1066" baseline="0"/>
              <a:t>    </a:t>
            </a:r>
            <a:r>
              <a:rPr lang="en-US" sz="1066"/>
              <a:t>|    </a:t>
            </a:r>
            <a:fld id="{BFD71CF8-5198-8441-A7C0-DC22FD64CBE4}" type="slidenum">
              <a:rPr lang="en-US" sz="1066"/>
              <a:pPr marL="0" marR="0" indent="0" algn="r" defTabSz="609448" rtl="0" eaLnBrk="1" fontAlgn="auto" latinLnBrk="0" hangingPunct="1">
                <a:lnSpc>
                  <a:spcPct val="100000"/>
                </a:lnSpc>
                <a:spcBef>
                  <a:spcPts val="0"/>
                </a:spcBef>
                <a:spcAft>
                  <a:spcPts val="0"/>
                </a:spcAft>
                <a:buClrTx/>
                <a:buSzTx/>
                <a:buFontTx/>
                <a:buNone/>
                <a:tabLst/>
                <a:defRPr/>
              </a:pPr>
              <a:t>‹#›</a:t>
            </a:fld>
            <a:endParaRPr lang="en-US" sz="1066"/>
          </a:p>
        </p:txBody>
      </p:sp>
      <p:sp>
        <p:nvSpPr>
          <p:cNvPr id="2" name="Title 1"/>
          <p:cNvSpPr>
            <a:spLocks noGrp="1"/>
          </p:cNvSpPr>
          <p:nvPr>
            <p:ph type="title" hasCustomPrompt="1"/>
          </p:nvPr>
        </p:nvSpPr>
        <p:spPr>
          <a:xfrm>
            <a:off x="609441" y="1"/>
            <a:ext cx="4285436" cy="1600201"/>
          </a:xfrm>
        </p:spPr>
        <p:txBody>
          <a:bodyPr/>
          <a:lstStyle/>
          <a:p>
            <a:r>
              <a:rPr lang="en-US"/>
              <a:t>Contents</a:t>
            </a:r>
          </a:p>
        </p:txBody>
      </p:sp>
      <p:sp>
        <p:nvSpPr>
          <p:cNvPr id="34" name="Text Placeholder 6"/>
          <p:cNvSpPr>
            <a:spLocks noGrp="1"/>
          </p:cNvSpPr>
          <p:nvPr>
            <p:ph type="body" sz="quarter" idx="11" hasCustomPrompt="1"/>
          </p:nvPr>
        </p:nvSpPr>
        <p:spPr>
          <a:xfrm>
            <a:off x="1311207" y="1849598"/>
            <a:ext cx="6884744" cy="519429"/>
          </a:xfrm>
          <a:prstGeom prst="rect">
            <a:avLst/>
          </a:prstGeom>
        </p:spPr>
        <p:txBody>
          <a:bodyPr vert="horz" wrap="none" lIns="0" tIns="0" rIns="0" bIns="0" anchor="ctr" anchorCtr="0"/>
          <a:lstStyle>
            <a:lvl1pPr marL="0" indent="0">
              <a:buNone/>
              <a:defRPr sz="2666" b="0">
                <a:solidFill>
                  <a:srgbClr val="999999"/>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Section Name</a:t>
            </a:r>
          </a:p>
        </p:txBody>
      </p:sp>
      <p:sp>
        <p:nvSpPr>
          <p:cNvPr id="36" name="Text Placeholder 6"/>
          <p:cNvSpPr>
            <a:spLocks noGrp="1"/>
          </p:cNvSpPr>
          <p:nvPr>
            <p:ph type="body" sz="quarter" idx="18" hasCustomPrompt="1"/>
          </p:nvPr>
        </p:nvSpPr>
        <p:spPr>
          <a:xfrm>
            <a:off x="624255" y="1849598"/>
            <a:ext cx="575281" cy="519429"/>
          </a:xfrm>
          <a:prstGeom prst="rect">
            <a:avLst/>
          </a:prstGeom>
          <a:solidFill>
            <a:srgbClr val="999999"/>
          </a:solidFill>
        </p:spPr>
        <p:txBody>
          <a:bodyPr vert="horz" lIns="0" tIns="0" rIns="0" bIns="0" anchor="ctr" anchorCtr="0">
            <a:normAutofit/>
          </a:bodyPr>
          <a:lstStyle>
            <a:lvl1pPr marL="0" indent="0" algn="ctr">
              <a:buNone/>
              <a:defRPr sz="2666" b="1">
                <a:solidFill>
                  <a:schemeClr val="bg1"/>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1</a:t>
            </a:r>
          </a:p>
        </p:txBody>
      </p:sp>
      <p:cxnSp>
        <p:nvCxnSpPr>
          <p:cNvPr id="37" name="Straight Connector 36"/>
          <p:cNvCxnSpPr/>
          <p:nvPr/>
        </p:nvCxnSpPr>
        <p:spPr>
          <a:xfrm>
            <a:off x="1311207" y="2369027"/>
            <a:ext cx="6884744"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207" y="2488710"/>
            <a:ext cx="6884744" cy="519429"/>
          </a:xfrm>
          <a:prstGeom prst="rect">
            <a:avLst/>
          </a:prstGeom>
        </p:spPr>
        <p:txBody>
          <a:bodyPr vert="horz" wrap="none" lIns="0" tIns="0" rIns="0" bIns="0" anchor="ctr" anchorCtr="0"/>
          <a:lstStyle>
            <a:lvl1pPr marL="0" indent="0">
              <a:buNone/>
              <a:defRPr sz="2666" b="0">
                <a:solidFill>
                  <a:srgbClr val="999999"/>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Section Name</a:t>
            </a:r>
          </a:p>
        </p:txBody>
      </p:sp>
      <p:sp>
        <p:nvSpPr>
          <p:cNvPr id="39" name="Text Placeholder 6"/>
          <p:cNvSpPr>
            <a:spLocks noGrp="1"/>
          </p:cNvSpPr>
          <p:nvPr>
            <p:ph type="body" sz="quarter" idx="20" hasCustomPrompt="1"/>
          </p:nvPr>
        </p:nvSpPr>
        <p:spPr>
          <a:xfrm>
            <a:off x="624255" y="2488710"/>
            <a:ext cx="575281" cy="519429"/>
          </a:xfrm>
          <a:prstGeom prst="rect">
            <a:avLst/>
          </a:prstGeom>
          <a:solidFill>
            <a:srgbClr val="999999"/>
          </a:solidFill>
        </p:spPr>
        <p:txBody>
          <a:bodyPr vert="horz" lIns="0" tIns="0" rIns="0" bIns="0" anchor="ctr" anchorCtr="0">
            <a:normAutofit/>
          </a:bodyPr>
          <a:lstStyle>
            <a:lvl1pPr marL="0" indent="0" algn="ctr">
              <a:buNone/>
              <a:defRPr sz="2666" b="1">
                <a:solidFill>
                  <a:schemeClr val="bg1"/>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2</a:t>
            </a:r>
          </a:p>
        </p:txBody>
      </p:sp>
      <p:cxnSp>
        <p:nvCxnSpPr>
          <p:cNvPr id="40" name="Straight Connector 39"/>
          <p:cNvCxnSpPr/>
          <p:nvPr/>
        </p:nvCxnSpPr>
        <p:spPr>
          <a:xfrm>
            <a:off x="1311207" y="3008139"/>
            <a:ext cx="6884744"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207" y="3134786"/>
            <a:ext cx="6884744" cy="519429"/>
          </a:xfrm>
          <a:prstGeom prst="rect">
            <a:avLst/>
          </a:prstGeom>
        </p:spPr>
        <p:txBody>
          <a:bodyPr vert="horz" wrap="none" lIns="0" tIns="0" rIns="0" bIns="0" anchor="ctr" anchorCtr="0"/>
          <a:lstStyle>
            <a:lvl1pPr marL="0" indent="0">
              <a:buNone/>
              <a:defRPr sz="2666" b="0">
                <a:solidFill>
                  <a:srgbClr val="999999"/>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Section Name</a:t>
            </a:r>
          </a:p>
        </p:txBody>
      </p:sp>
      <p:sp>
        <p:nvSpPr>
          <p:cNvPr id="43" name="Text Placeholder 6"/>
          <p:cNvSpPr>
            <a:spLocks noGrp="1"/>
          </p:cNvSpPr>
          <p:nvPr>
            <p:ph type="body" sz="quarter" idx="22" hasCustomPrompt="1"/>
          </p:nvPr>
        </p:nvSpPr>
        <p:spPr>
          <a:xfrm>
            <a:off x="624255" y="3134786"/>
            <a:ext cx="575281" cy="519429"/>
          </a:xfrm>
          <a:prstGeom prst="rect">
            <a:avLst/>
          </a:prstGeom>
          <a:solidFill>
            <a:srgbClr val="999999"/>
          </a:solidFill>
        </p:spPr>
        <p:txBody>
          <a:bodyPr vert="horz" lIns="0" tIns="0" rIns="0" bIns="0" anchor="ctr" anchorCtr="0">
            <a:normAutofit/>
          </a:bodyPr>
          <a:lstStyle>
            <a:lvl1pPr marL="0" indent="0" algn="ctr">
              <a:buNone/>
              <a:defRPr sz="2666" b="1">
                <a:solidFill>
                  <a:schemeClr val="bg1"/>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3</a:t>
            </a:r>
          </a:p>
        </p:txBody>
      </p:sp>
      <p:cxnSp>
        <p:nvCxnSpPr>
          <p:cNvPr id="44" name="Straight Connector 43"/>
          <p:cNvCxnSpPr/>
          <p:nvPr/>
        </p:nvCxnSpPr>
        <p:spPr>
          <a:xfrm>
            <a:off x="1311207" y="3654215"/>
            <a:ext cx="6884744"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207" y="3782197"/>
            <a:ext cx="6884744" cy="519429"/>
          </a:xfrm>
          <a:prstGeom prst="rect">
            <a:avLst/>
          </a:prstGeom>
        </p:spPr>
        <p:txBody>
          <a:bodyPr vert="horz" wrap="none" lIns="0" tIns="0" rIns="0" bIns="0" anchor="ctr" anchorCtr="0"/>
          <a:lstStyle>
            <a:lvl1pPr marL="0" indent="0">
              <a:buNone/>
              <a:defRPr sz="2666" b="1">
                <a:solidFill>
                  <a:srgbClr val="333333"/>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Section Name</a:t>
            </a:r>
          </a:p>
        </p:txBody>
      </p:sp>
      <p:sp>
        <p:nvSpPr>
          <p:cNvPr id="50" name="Text Placeholder 6"/>
          <p:cNvSpPr>
            <a:spLocks noGrp="1"/>
          </p:cNvSpPr>
          <p:nvPr>
            <p:ph type="body" sz="quarter" idx="24" hasCustomPrompt="1"/>
          </p:nvPr>
        </p:nvSpPr>
        <p:spPr>
          <a:xfrm>
            <a:off x="624255" y="3782197"/>
            <a:ext cx="575281" cy="519429"/>
          </a:xfrm>
          <a:prstGeom prst="rect">
            <a:avLst/>
          </a:prstGeom>
          <a:solidFill>
            <a:schemeClr val="accent3"/>
          </a:solidFill>
        </p:spPr>
        <p:txBody>
          <a:bodyPr vert="horz" lIns="0" tIns="0" rIns="0" bIns="0" anchor="ctr" anchorCtr="0">
            <a:normAutofit/>
          </a:bodyPr>
          <a:lstStyle>
            <a:lvl1pPr marL="0" indent="0" algn="ctr">
              <a:buNone/>
              <a:defRPr sz="2666" b="1">
                <a:solidFill>
                  <a:schemeClr val="bg1"/>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4</a:t>
            </a:r>
          </a:p>
        </p:txBody>
      </p:sp>
      <p:cxnSp>
        <p:nvCxnSpPr>
          <p:cNvPr id="51" name="Straight Connector 50"/>
          <p:cNvCxnSpPr/>
          <p:nvPr/>
        </p:nvCxnSpPr>
        <p:spPr>
          <a:xfrm>
            <a:off x="1311207" y="4301627"/>
            <a:ext cx="6884744"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207" y="4437910"/>
            <a:ext cx="6884744" cy="519429"/>
          </a:xfrm>
          <a:prstGeom prst="rect">
            <a:avLst/>
          </a:prstGeom>
        </p:spPr>
        <p:txBody>
          <a:bodyPr vert="horz" wrap="none" lIns="0" tIns="0" rIns="0" bIns="0" anchor="ctr" anchorCtr="0"/>
          <a:lstStyle>
            <a:lvl1pPr marL="0" indent="0">
              <a:buNone/>
              <a:defRPr sz="2666" b="0">
                <a:solidFill>
                  <a:srgbClr val="999999"/>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Section Name</a:t>
            </a:r>
          </a:p>
        </p:txBody>
      </p:sp>
      <p:sp>
        <p:nvSpPr>
          <p:cNvPr id="53" name="Text Placeholder 6"/>
          <p:cNvSpPr>
            <a:spLocks noGrp="1"/>
          </p:cNvSpPr>
          <p:nvPr>
            <p:ph type="body" sz="quarter" idx="26" hasCustomPrompt="1"/>
          </p:nvPr>
        </p:nvSpPr>
        <p:spPr>
          <a:xfrm>
            <a:off x="624255" y="4437910"/>
            <a:ext cx="575281" cy="519429"/>
          </a:xfrm>
          <a:prstGeom prst="rect">
            <a:avLst/>
          </a:prstGeom>
          <a:solidFill>
            <a:srgbClr val="999999"/>
          </a:solidFill>
        </p:spPr>
        <p:txBody>
          <a:bodyPr vert="horz" lIns="0" tIns="0" rIns="0" bIns="0" anchor="ctr" anchorCtr="0">
            <a:normAutofit/>
          </a:bodyPr>
          <a:lstStyle>
            <a:lvl1pPr marL="0" indent="0" algn="ctr">
              <a:buNone/>
              <a:defRPr sz="2666" b="1">
                <a:solidFill>
                  <a:schemeClr val="bg1"/>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5</a:t>
            </a:r>
          </a:p>
        </p:txBody>
      </p:sp>
      <p:cxnSp>
        <p:nvCxnSpPr>
          <p:cNvPr id="54" name="Straight Connector 53"/>
          <p:cNvCxnSpPr/>
          <p:nvPr/>
        </p:nvCxnSpPr>
        <p:spPr>
          <a:xfrm>
            <a:off x="1311207" y="4957339"/>
            <a:ext cx="6884744"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207" y="5085322"/>
            <a:ext cx="6884744" cy="519429"/>
          </a:xfrm>
          <a:prstGeom prst="rect">
            <a:avLst/>
          </a:prstGeom>
        </p:spPr>
        <p:txBody>
          <a:bodyPr vert="horz" wrap="none" lIns="0" tIns="0" rIns="0" bIns="0" anchor="ctr" anchorCtr="0"/>
          <a:lstStyle>
            <a:lvl1pPr marL="0" indent="0">
              <a:buNone/>
              <a:defRPr sz="2666" b="0">
                <a:solidFill>
                  <a:srgbClr val="999999"/>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Section Name</a:t>
            </a:r>
          </a:p>
        </p:txBody>
      </p:sp>
      <p:sp>
        <p:nvSpPr>
          <p:cNvPr id="56" name="Text Placeholder 6"/>
          <p:cNvSpPr>
            <a:spLocks noGrp="1"/>
          </p:cNvSpPr>
          <p:nvPr>
            <p:ph type="body" sz="quarter" idx="28" hasCustomPrompt="1"/>
          </p:nvPr>
        </p:nvSpPr>
        <p:spPr>
          <a:xfrm>
            <a:off x="624255" y="5085322"/>
            <a:ext cx="575281" cy="519429"/>
          </a:xfrm>
          <a:prstGeom prst="rect">
            <a:avLst/>
          </a:prstGeom>
          <a:solidFill>
            <a:srgbClr val="999999"/>
          </a:solidFill>
        </p:spPr>
        <p:txBody>
          <a:bodyPr vert="horz" lIns="0" tIns="0" rIns="0" bIns="0" anchor="ctr" anchorCtr="0">
            <a:normAutofit/>
          </a:bodyPr>
          <a:lstStyle>
            <a:lvl1pPr marL="0" indent="0" algn="ctr">
              <a:buNone/>
              <a:defRPr sz="2666" b="1">
                <a:solidFill>
                  <a:schemeClr val="bg1"/>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6</a:t>
            </a:r>
          </a:p>
        </p:txBody>
      </p:sp>
      <p:cxnSp>
        <p:nvCxnSpPr>
          <p:cNvPr id="57" name="Straight Connector 56"/>
          <p:cNvCxnSpPr/>
          <p:nvPr/>
        </p:nvCxnSpPr>
        <p:spPr>
          <a:xfrm>
            <a:off x="1311207" y="5604751"/>
            <a:ext cx="6884744"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207" y="5732732"/>
            <a:ext cx="6884744" cy="519429"/>
          </a:xfrm>
          <a:prstGeom prst="rect">
            <a:avLst/>
          </a:prstGeom>
        </p:spPr>
        <p:txBody>
          <a:bodyPr vert="horz" wrap="none" lIns="0" tIns="0" rIns="0" bIns="0" anchor="ctr" anchorCtr="0"/>
          <a:lstStyle>
            <a:lvl1pPr marL="0" indent="0">
              <a:buNone/>
              <a:defRPr sz="2666" b="0">
                <a:solidFill>
                  <a:srgbClr val="999999"/>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Section Name</a:t>
            </a:r>
          </a:p>
        </p:txBody>
      </p:sp>
      <p:sp>
        <p:nvSpPr>
          <p:cNvPr id="59" name="Text Placeholder 6"/>
          <p:cNvSpPr>
            <a:spLocks noGrp="1"/>
          </p:cNvSpPr>
          <p:nvPr>
            <p:ph type="body" sz="quarter" idx="30" hasCustomPrompt="1"/>
          </p:nvPr>
        </p:nvSpPr>
        <p:spPr>
          <a:xfrm>
            <a:off x="624255" y="5732732"/>
            <a:ext cx="575281" cy="519429"/>
          </a:xfrm>
          <a:prstGeom prst="rect">
            <a:avLst/>
          </a:prstGeom>
          <a:solidFill>
            <a:srgbClr val="999999"/>
          </a:solidFill>
        </p:spPr>
        <p:txBody>
          <a:bodyPr vert="horz" lIns="0" tIns="0" rIns="0" bIns="0" anchor="ctr" anchorCtr="0">
            <a:normAutofit/>
          </a:bodyPr>
          <a:lstStyle>
            <a:lvl1pPr marL="0" indent="0" algn="ctr">
              <a:buNone/>
              <a:defRPr sz="2666" b="1">
                <a:solidFill>
                  <a:schemeClr val="bg1"/>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7</a:t>
            </a:r>
          </a:p>
        </p:txBody>
      </p:sp>
      <p:cxnSp>
        <p:nvCxnSpPr>
          <p:cNvPr id="60" name="Straight Connector 59"/>
          <p:cNvCxnSpPr/>
          <p:nvPr/>
        </p:nvCxnSpPr>
        <p:spPr>
          <a:xfrm>
            <a:off x="1311207" y="6252161"/>
            <a:ext cx="6884744"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89877348"/>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3_Title Slide">
    <p:spTree>
      <p:nvGrpSpPr>
        <p:cNvPr id="1" name=""/>
        <p:cNvGrpSpPr/>
        <p:nvPr/>
      </p:nvGrpSpPr>
      <p:grpSpPr>
        <a:xfrm>
          <a:off x="0" y="0"/>
          <a:ext cx="0" cy="0"/>
          <a:chOff x="0" y="0"/>
          <a:chExt cx="0" cy="0"/>
        </a:xfrm>
      </p:grpSpPr>
      <p:sp>
        <p:nvSpPr>
          <p:cNvPr id="4" name="TextBox 3"/>
          <p:cNvSpPr txBox="1"/>
          <p:nvPr/>
        </p:nvSpPr>
        <p:spPr>
          <a:xfrm>
            <a:off x="8946606" y="6454019"/>
            <a:ext cx="3038571" cy="256352"/>
          </a:xfrm>
          <a:prstGeom prst="rect">
            <a:avLst/>
          </a:prstGeom>
          <a:noFill/>
        </p:spPr>
        <p:txBody>
          <a:bodyPr wrap="square" rtlCol="0">
            <a:spAutoFit/>
          </a:bodyPr>
          <a:lstStyle/>
          <a:p>
            <a:pPr marL="0" marR="0" indent="0" algn="r" defTabSz="609448" rtl="0" eaLnBrk="1" fontAlgn="auto" latinLnBrk="0" hangingPunct="1">
              <a:lnSpc>
                <a:spcPct val="100000"/>
              </a:lnSpc>
              <a:spcBef>
                <a:spcPts val="0"/>
              </a:spcBef>
              <a:spcAft>
                <a:spcPts val="0"/>
              </a:spcAft>
              <a:buClrTx/>
              <a:buSzTx/>
              <a:buFontTx/>
              <a:buNone/>
              <a:tabLst/>
              <a:defRPr/>
            </a:pPr>
            <a:r>
              <a:rPr lang="en-US" sz="1066"/>
              <a:t>NREL</a:t>
            </a:r>
            <a:r>
              <a:rPr lang="en-US" sz="1066" baseline="0"/>
              <a:t>    </a:t>
            </a:r>
            <a:r>
              <a:rPr lang="en-US" sz="1066"/>
              <a:t>|    </a:t>
            </a:r>
            <a:fld id="{BFD71CF8-5198-8441-A7C0-DC22FD64CBE4}" type="slidenum">
              <a:rPr lang="en-US" sz="1066"/>
              <a:pPr marL="0" marR="0" indent="0" algn="r" defTabSz="609448" rtl="0" eaLnBrk="1" fontAlgn="auto" latinLnBrk="0" hangingPunct="1">
                <a:lnSpc>
                  <a:spcPct val="100000"/>
                </a:lnSpc>
                <a:spcBef>
                  <a:spcPts val="0"/>
                </a:spcBef>
                <a:spcAft>
                  <a:spcPts val="0"/>
                </a:spcAft>
                <a:buClrTx/>
                <a:buSzTx/>
                <a:buFontTx/>
                <a:buNone/>
                <a:tabLst/>
                <a:defRPr/>
              </a:pPr>
              <a:t>‹#›</a:t>
            </a:fld>
            <a:endParaRPr lang="en-US" sz="1066"/>
          </a:p>
        </p:txBody>
      </p:sp>
      <p:sp>
        <p:nvSpPr>
          <p:cNvPr id="2" name="Title 1"/>
          <p:cNvSpPr>
            <a:spLocks noGrp="1"/>
          </p:cNvSpPr>
          <p:nvPr>
            <p:ph type="title" hasCustomPrompt="1"/>
          </p:nvPr>
        </p:nvSpPr>
        <p:spPr>
          <a:xfrm>
            <a:off x="609441" y="1"/>
            <a:ext cx="4285436" cy="1600201"/>
          </a:xfrm>
        </p:spPr>
        <p:txBody>
          <a:bodyPr/>
          <a:lstStyle/>
          <a:p>
            <a:r>
              <a:rPr lang="en-US"/>
              <a:t>Contents</a:t>
            </a:r>
          </a:p>
        </p:txBody>
      </p:sp>
      <p:sp>
        <p:nvSpPr>
          <p:cNvPr id="34" name="Text Placeholder 6"/>
          <p:cNvSpPr>
            <a:spLocks noGrp="1"/>
          </p:cNvSpPr>
          <p:nvPr>
            <p:ph type="body" sz="quarter" idx="11" hasCustomPrompt="1"/>
          </p:nvPr>
        </p:nvSpPr>
        <p:spPr>
          <a:xfrm>
            <a:off x="1311207" y="1849598"/>
            <a:ext cx="6884744" cy="519429"/>
          </a:xfrm>
          <a:prstGeom prst="rect">
            <a:avLst/>
          </a:prstGeom>
        </p:spPr>
        <p:txBody>
          <a:bodyPr vert="horz" wrap="none" lIns="0" tIns="0" rIns="0" bIns="0" anchor="ctr" anchorCtr="0"/>
          <a:lstStyle>
            <a:lvl1pPr marL="0" indent="0">
              <a:buNone/>
              <a:defRPr sz="2666" b="0">
                <a:solidFill>
                  <a:srgbClr val="999999"/>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Section Name</a:t>
            </a:r>
          </a:p>
        </p:txBody>
      </p:sp>
      <p:sp>
        <p:nvSpPr>
          <p:cNvPr id="36" name="Text Placeholder 6"/>
          <p:cNvSpPr>
            <a:spLocks noGrp="1"/>
          </p:cNvSpPr>
          <p:nvPr>
            <p:ph type="body" sz="quarter" idx="18" hasCustomPrompt="1"/>
          </p:nvPr>
        </p:nvSpPr>
        <p:spPr>
          <a:xfrm>
            <a:off x="624255" y="1849598"/>
            <a:ext cx="575281" cy="519429"/>
          </a:xfrm>
          <a:prstGeom prst="rect">
            <a:avLst/>
          </a:prstGeom>
          <a:solidFill>
            <a:srgbClr val="999999"/>
          </a:solidFill>
        </p:spPr>
        <p:txBody>
          <a:bodyPr vert="horz" lIns="0" tIns="0" rIns="0" bIns="0" anchor="ctr" anchorCtr="0">
            <a:normAutofit/>
          </a:bodyPr>
          <a:lstStyle>
            <a:lvl1pPr marL="0" indent="0" algn="ctr">
              <a:buNone/>
              <a:defRPr sz="2666" b="1">
                <a:solidFill>
                  <a:schemeClr val="bg1"/>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1</a:t>
            </a:r>
          </a:p>
        </p:txBody>
      </p:sp>
      <p:cxnSp>
        <p:nvCxnSpPr>
          <p:cNvPr id="37" name="Straight Connector 36"/>
          <p:cNvCxnSpPr/>
          <p:nvPr/>
        </p:nvCxnSpPr>
        <p:spPr>
          <a:xfrm>
            <a:off x="1311207" y="2369027"/>
            <a:ext cx="6884744"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207" y="2488710"/>
            <a:ext cx="6884744" cy="519429"/>
          </a:xfrm>
          <a:prstGeom prst="rect">
            <a:avLst/>
          </a:prstGeom>
        </p:spPr>
        <p:txBody>
          <a:bodyPr vert="horz" wrap="none" lIns="0" tIns="0" rIns="0" bIns="0" anchor="ctr" anchorCtr="0"/>
          <a:lstStyle>
            <a:lvl1pPr marL="0" indent="0">
              <a:buNone/>
              <a:defRPr sz="2666" b="0">
                <a:solidFill>
                  <a:srgbClr val="999999"/>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Section Name</a:t>
            </a:r>
          </a:p>
        </p:txBody>
      </p:sp>
      <p:sp>
        <p:nvSpPr>
          <p:cNvPr id="39" name="Text Placeholder 6"/>
          <p:cNvSpPr>
            <a:spLocks noGrp="1"/>
          </p:cNvSpPr>
          <p:nvPr>
            <p:ph type="body" sz="quarter" idx="20" hasCustomPrompt="1"/>
          </p:nvPr>
        </p:nvSpPr>
        <p:spPr>
          <a:xfrm>
            <a:off x="624255" y="2488710"/>
            <a:ext cx="575281" cy="519429"/>
          </a:xfrm>
          <a:prstGeom prst="rect">
            <a:avLst/>
          </a:prstGeom>
          <a:solidFill>
            <a:srgbClr val="999999"/>
          </a:solidFill>
        </p:spPr>
        <p:txBody>
          <a:bodyPr vert="horz" lIns="0" tIns="0" rIns="0" bIns="0" anchor="ctr" anchorCtr="0">
            <a:normAutofit/>
          </a:bodyPr>
          <a:lstStyle>
            <a:lvl1pPr marL="0" indent="0" algn="ctr">
              <a:buNone/>
              <a:defRPr sz="2666" b="1">
                <a:solidFill>
                  <a:schemeClr val="bg1"/>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2</a:t>
            </a:r>
          </a:p>
        </p:txBody>
      </p:sp>
      <p:cxnSp>
        <p:nvCxnSpPr>
          <p:cNvPr id="40" name="Straight Connector 39"/>
          <p:cNvCxnSpPr/>
          <p:nvPr/>
        </p:nvCxnSpPr>
        <p:spPr>
          <a:xfrm>
            <a:off x="1311207" y="3008139"/>
            <a:ext cx="6884744"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207" y="3134786"/>
            <a:ext cx="6884744" cy="519429"/>
          </a:xfrm>
          <a:prstGeom prst="rect">
            <a:avLst/>
          </a:prstGeom>
        </p:spPr>
        <p:txBody>
          <a:bodyPr vert="horz" wrap="none" lIns="0" tIns="0" rIns="0" bIns="0" anchor="ctr" anchorCtr="0"/>
          <a:lstStyle>
            <a:lvl1pPr marL="0" indent="0">
              <a:buNone/>
              <a:defRPr sz="2666" b="0">
                <a:solidFill>
                  <a:srgbClr val="999999"/>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Section Name</a:t>
            </a:r>
          </a:p>
        </p:txBody>
      </p:sp>
      <p:sp>
        <p:nvSpPr>
          <p:cNvPr id="43" name="Text Placeholder 6"/>
          <p:cNvSpPr>
            <a:spLocks noGrp="1"/>
          </p:cNvSpPr>
          <p:nvPr>
            <p:ph type="body" sz="quarter" idx="22" hasCustomPrompt="1"/>
          </p:nvPr>
        </p:nvSpPr>
        <p:spPr>
          <a:xfrm>
            <a:off x="624255" y="3134786"/>
            <a:ext cx="575281" cy="519429"/>
          </a:xfrm>
          <a:prstGeom prst="rect">
            <a:avLst/>
          </a:prstGeom>
          <a:solidFill>
            <a:srgbClr val="999999"/>
          </a:solidFill>
        </p:spPr>
        <p:txBody>
          <a:bodyPr vert="horz" lIns="0" tIns="0" rIns="0" bIns="0" anchor="ctr" anchorCtr="0">
            <a:normAutofit/>
          </a:bodyPr>
          <a:lstStyle>
            <a:lvl1pPr marL="0" indent="0" algn="ctr">
              <a:buNone/>
              <a:defRPr sz="2666" b="1">
                <a:solidFill>
                  <a:schemeClr val="bg1"/>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3</a:t>
            </a:r>
          </a:p>
        </p:txBody>
      </p:sp>
      <p:cxnSp>
        <p:nvCxnSpPr>
          <p:cNvPr id="44" name="Straight Connector 43"/>
          <p:cNvCxnSpPr/>
          <p:nvPr/>
        </p:nvCxnSpPr>
        <p:spPr>
          <a:xfrm>
            <a:off x="1311207" y="3654215"/>
            <a:ext cx="6884744"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207" y="3782197"/>
            <a:ext cx="6884744" cy="519429"/>
          </a:xfrm>
          <a:prstGeom prst="rect">
            <a:avLst/>
          </a:prstGeom>
        </p:spPr>
        <p:txBody>
          <a:bodyPr vert="horz" wrap="none" lIns="0" tIns="0" rIns="0" bIns="0" anchor="ctr" anchorCtr="0"/>
          <a:lstStyle>
            <a:lvl1pPr marL="0" indent="0">
              <a:buNone/>
              <a:defRPr sz="2666" b="0">
                <a:solidFill>
                  <a:srgbClr val="999999"/>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Section Name</a:t>
            </a:r>
          </a:p>
        </p:txBody>
      </p:sp>
      <p:sp>
        <p:nvSpPr>
          <p:cNvPr id="50" name="Text Placeholder 6"/>
          <p:cNvSpPr>
            <a:spLocks noGrp="1"/>
          </p:cNvSpPr>
          <p:nvPr>
            <p:ph type="body" sz="quarter" idx="24" hasCustomPrompt="1"/>
          </p:nvPr>
        </p:nvSpPr>
        <p:spPr>
          <a:xfrm>
            <a:off x="624255" y="3782197"/>
            <a:ext cx="575281" cy="519429"/>
          </a:xfrm>
          <a:prstGeom prst="rect">
            <a:avLst/>
          </a:prstGeom>
          <a:solidFill>
            <a:srgbClr val="999999"/>
          </a:solidFill>
        </p:spPr>
        <p:txBody>
          <a:bodyPr vert="horz" lIns="0" tIns="0" rIns="0" bIns="0" anchor="ctr" anchorCtr="0">
            <a:normAutofit/>
          </a:bodyPr>
          <a:lstStyle>
            <a:lvl1pPr marL="0" indent="0" algn="ctr">
              <a:buNone/>
              <a:defRPr sz="2666" b="1">
                <a:solidFill>
                  <a:schemeClr val="bg1"/>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4</a:t>
            </a:r>
          </a:p>
        </p:txBody>
      </p:sp>
      <p:cxnSp>
        <p:nvCxnSpPr>
          <p:cNvPr id="51" name="Straight Connector 50"/>
          <p:cNvCxnSpPr/>
          <p:nvPr/>
        </p:nvCxnSpPr>
        <p:spPr>
          <a:xfrm>
            <a:off x="1311207" y="4301627"/>
            <a:ext cx="6884744"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207" y="4437910"/>
            <a:ext cx="6884744" cy="519429"/>
          </a:xfrm>
          <a:prstGeom prst="rect">
            <a:avLst/>
          </a:prstGeom>
        </p:spPr>
        <p:txBody>
          <a:bodyPr vert="horz" wrap="none" lIns="0" tIns="0" rIns="0" bIns="0" anchor="ctr" anchorCtr="0"/>
          <a:lstStyle>
            <a:lvl1pPr marL="0" indent="0">
              <a:buNone/>
              <a:defRPr sz="2666" b="1">
                <a:solidFill>
                  <a:srgbClr val="333333"/>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Section Name</a:t>
            </a:r>
          </a:p>
        </p:txBody>
      </p:sp>
      <p:sp>
        <p:nvSpPr>
          <p:cNvPr id="53" name="Text Placeholder 6"/>
          <p:cNvSpPr>
            <a:spLocks noGrp="1"/>
          </p:cNvSpPr>
          <p:nvPr>
            <p:ph type="body" sz="quarter" idx="26" hasCustomPrompt="1"/>
          </p:nvPr>
        </p:nvSpPr>
        <p:spPr>
          <a:xfrm>
            <a:off x="624255" y="4437910"/>
            <a:ext cx="575281" cy="519429"/>
          </a:xfrm>
          <a:prstGeom prst="rect">
            <a:avLst/>
          </a:prstGeom>
          <a:solidFill>
            <a:schemeClr val="accent3"/>
          </a:solidFill>
        </p:spPr>
        <p:txBody>
          <a:bodyPr vert="horz" lIns="0" tIns="0" rIns="0" bIns="0" anchor="ctr" anchorCtr="0">
            <a:normAutofit/>
          </a:bodyPr>
          <a:lstStyle>
            <a:lvl1pPr marL="0" indent="0" algn="ctr">
              <a:buNone/>
              <a:defRPr sz="2666" b="1">
                <a:solidFill>
                  <a:schemeClr val="bg1"/>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5</a:t>
            </a:r>
          </a:p>
        </p:txBody>
      </p:sp>
      <p:cxnSp>
        <p:nvCxnSpPr>
          <p:cNvPr id="54" name="Straight Connector 53"/>
          <p:cNvCxnSpPr/>
          <p:nvPr/>
        </p:nvCxnSpPr>
        <p:spPr>
          <a:xfrm>
            <a:off x="1311207" y="4957339"/>
            <a:ext cx="6884744"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207" y="5085322"/>
            <a:ext cx="6884744" cy="519429"/>
          </a:xfrm>
          <a:prstGeom prst="rect">
            <a:avLst/>
          </a:prstGeom>
        </p:spPr>
        <p:txBody>
          <a:bodyPr vert="horz" wrap="none" lIns="0" tIns="0" rIns="0" bIns="0" anchor="ctr" anchorCtr="0"/>
          <a:lstStyle>
            <a:lvl1pPr marL="0" indent="0">
              <a:buNone/>
              <a:defRPr sz="2666" b="0">
                <a:solidFill>
                  <a:srgbClr val="999999"/>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Section Name</a:t>
            </a:r>
          </a:p>
        </p:txBody>
      </p:sp>
      <p:sp>
        <p:nvSpPr>
          <p:cNvPr id="56" name="Text Placeholder 6"/>
          <p:cNvSpPr>
            <a:spLocks noGrp="1"/>
          </p:cNvSpPr>
          <p:nvPr>
            <p:ph type="body" sz="quarter" idx="28" hasCustomPrompt="1"/>
          </p:nvPr>
        </p:nvSpPr>
        <p:spPr>
          <a:xfrm>
            <a:off x="624255" y="5085322"/>
            <a:ext cx="575281" cy="519429"/>
          </a:xfrm>
          <a:prstGeom prst="rect">
            <a:avLst/>
          </a:prstGeom>
          <a:solidFill>
            <a:srgbClr val="999999"/>
          </a:solidFill>
        </p:spPr>
        <p:txBody>
          <a:bodyPr vert="horz" lIns="0" tIns="0" rIns="0" bIns="0" anchor="ctr" anchorCtr="0">
            <a:normAutofit/>
          </a:bodyPr>
          <a:lstStyle>
            <a:lvl1pPr marL="0" indent="0" algn="ctr">
              <a:buNone/>
              <a:defRPr sz="2666" b="1">
                <a:solidFill>
                  <a:schemeClr val="bg1"/>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6</a:t>
            </a:r>
          </a:p>
        </p:txBody>
      </p:sp>
      <p:cxnSp>
        <p:nvCxnSpPr>
          <p:cNvPr id="57" name="Straight Connector 56"/>
          <p:cNvCxnSpPr/>
          <p:nvPr/>
        </p:nvCxnSpPr>
        <p:spPr>
          <a:xfrm>
            <a:off x="1311207" y="5604751"/>
            <a:ext cx="6884744"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207" y="5732732"/>
            <a:ext cx="6884744" cy="519429"/>
          </a:xfrm>
          <a:prstGeom prst="rect">
            <a:avLst/>
          </a:prstGeom>
        </p:spPr>
        <p:txBody>
          <a:bodyPr vert="horz" wrap="none" lIns="0" tIns="0" rIns="0" bIns="0" anchor="ctr" anchorCtr="0"/>
          <a:lstStyle>
            <a:lvl1pPr marL="0" indent="0">
              <a:buNone/>
              <a:defRPr sz="2666" b="0">
                <a:solidFill>
                  <a:srgbClr val="999999"/>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Section Name</a:t>
            </a:r>
          </a:p>
        </p:txBody>
      </p:sp>
      <p:sp>
        <p:nvSpPr>
          <p:cNvPr id="59" name="Text Placeholder 6"/>
          <p:cNvSpPr>
            <a:spLocks noGrp="1"/>
          </p:cNvSpPr>
          <p:nvPr>
            <p:ph type="body" sz="quarter" idx="30" hasCustomPrompt="1"/>
          </p:nvPr>
        </p:nvSpPr>
        <p:spPr>
          <a:xfrm>
            <a:off x="624255" y="5732732"/>
            <a:ext cx="575281" cy="519429"/>
          </a:xfrm>
          <a:prstGeom prst="rect">
            <a:avLst/>
          </a:prstGeom>
          <a:solidFill>
            <a:srgbClr val="999999"/>
          </a:solidFill>
        </p:spPr>
        <p:txBody>
          <a:bodyPr vert="horz" lIns="0" tIns="0" rIns="0" bIns="0" anchor="ctr" anchorCtr="0">
            <a:normAutofit/>
          </a:bodyPr>
          <a:lstStyle>
            <a:lvl1pPr marL="0" indent="0" algn="ctr">
              <a:buNone/>
              <a:defRPr sz="2666" b="1">
                <a:solidFill>
                  <a:schemeClr val="bg1"/>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7</a:t>
            </a:r>
          </a:p>
        </p:txBody>
      </p:sp>
      <p:cxnSp>
        <p:nvCxnSpPr>
          <p:cNvPr id="60" name="Straight Connector 59"/>
          <p:cNvCxnSpPr/>
          <p:nvPr/>
        </p:nvCxnSpPr>
        <p:spPr>
          <a:xfrm>
            <a:off x="1311207" y="6252161"/>
            <a:ext cx="6884744"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75670899"/>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4_Title Slide">
    <p:spTree>
      <p:nvGrpSpPr>
        <p:cNvPr id="1" name=""/>
        <p:cNvGrpSpPr/>
        <p:nvPr/>
      </p:nvGrpSpPr>
      <p:grpSpPr>
        <a:xfrm>
          <a:off x="0" y="0"/>
          <a:ext cx="0" cy="0"/>
          <a:chOff x="0" y="0"/>
          <a:chExt cx="0" cy="0"/>
        </a:xfrm>
      </p:grpSpPr>
      <p:sp>
        <p:nvSpPr>
          <p:cNvPr id="4" name="TextBox 3"/>
          <p:cNvSpPr txBox="1"/>
          <p:nvPr/>
        </p:nvSpPr>
        <p:spPr>
          <a:xfrm>
            <a:off x="8946606" y="6454019"/>
            <a:ext cx="3038571" cy="256352"/>
          </a:xfrm>
          <a:prstGeom prst="rect">
            <a:avLst/>
          </a:prstGeom>
          <a:noFill/>
        </p:spPr>
        <p:txBody>
          <a:bodyPr wrap="square" rtlCol="0">
            <a:spAutoFit/>
          </a:bodyPr>
          <a:lstStyle/>
          <a:p>
            <a:pPr marL="0" marR="0" indent="0" algn="r" defTabSz="609448" rtl="0" eaLnBrk="1" fontAlgn="auto" latinLnBrk="0" hangingPunct="1">
              <a:lnSpc>
                <a:spcPct val="100000"/>
              </a:lnSpc>
              <a:spcBef>
                <a:spcPts val="0"/>
              </a:spcBef>
              <a:spcAft>
                <a:spcPts val="0"/>
              </a:spcAft>
              <a:buClrTx/>
              <a:buSzTx/>
              <a:buFontTx/>
              <a:buNone/>
              <a:tabLst/>
              <a:defRPr/>
            </a:pPr>
            <a:r>
              <a:rPr lang="en-US" sz="1066"/>
              <a:t>NREL</a:t>
            </a:r>
            <a:r>
              <a:rPr lang="en-US" sz="1066" baseline="0"/>
              <a:t>    </a:t>
            </a:r>
            <a:r>
              <a:rPr lang="en-US" sz="1066"/>
              <a:t>|    </a:t>
            </a:r>
            <a:fld id="{BFD71CF8-5198-8441-A7C0-DC22FD64CBE4}" type="slidenum">
              <a:rPr lang="en-US" sz="1066"/>
              <a:pPr marL="0" marR="0" indent="0" algn="r" defTabSz="609448" rtl="0" eaLnBrk="1" fontAlgn="auto" latinLnBrk="0" hangingPunct="1">
                <a:lnSpc>
                  <a:spcPct val="100000"/>
                </a:lnSpc>
                <a:spcBef>
                  <a:spcPts val="0"/>
                </a:spcBef>
                <a:spcAft>
                  <a:spcPts val="0"/>
                </a:spcAft>
                <a:buClrTx/>
                <a:buSzTx/>
                <a:buFontTx/>
                <a:buNone/>
                <a:tabLst/>
                <a:defRPr/>
              </a:pPr>
              <a:t>‹#›</a:t>
            </a:fld>
            <a:endParaRPr lang="en-US" sz="1066"/>
          </a:p>
        </p:txBody>
      </p:sp>
      <p:sp>
        <p:nvSpPr>
          <p:cNvPr id="2" name="Title 1"/>
          <p:cNvSpPr>
            <a:spLocks noGrp="1"/>
          </p:cNvSpPr>
          <p:nvPr>
            <p:ph type="title" hasCustomPrompt="1"/>
          </p:nvPr>
        </p:nvSpPr>
        <p:spPr>
          <a:xfrm>
            <a:off x="609441" y="1"/>
            <a:ext cx="4285436" cy="1600201"/>
          </a:xfrm>
        </p:spPr>
        <p:txBody>
          <a:bodyPr/>
          <a:lstStyle/>
          <a:p>
            <a:r>
              <a:rPr lang="en-US"/>
              <a:t>Contents</a:t>
            </a:r>
          </a:p>
        </p:txBody>
      </p:sp>
      <p:sp>
        <p:nvSpPr>
          <p:cNvPr id="34" name="Text Placeholder 6"/>
          <p:cNvSpPr>
            <a:spLocks noGrp="1"/>
          </p:cNvSpPr>
          <p:nvPr>
            <p:ph type="body" sz="quarter" idx="11" hasCustomPrompt="1"/>
          </p:nvPr>
        </p:nvSpPr>
        <p:spPr>
          <a:xfrm>
            <a:off x="1311207" y="1849598"/>
            <a:ext cx="6884744" cy="519429"/>
          </a:xfrm>
          <a:prstGeom prst="rect">
            <a:avLst/>
          </a:prstGeom>
        </p:spPr>
        <p:txBody>
          <a:bodyPr vert="horz" wrap="none" lIns="0" tIns="0" rIns="0" bIns="0" anchor="ctr" anchorCtr="0"/>
          <a:lstStyle>
            <a:lvl1pPr marL="0" indent="0">
              <a:buNone/>
              <a:defRPr sz="2666" b="0">
                <a:solidFill>
                  <a:srgbClr val="999999"/>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Section Name</a:t>
            </a:r>
          </a:p>
        </p:txBody>
      </p:sp>
      <p:sp>
        <p:nvSpPr>
          <p:cNvPr id="36" name="Text Placeholder 6"/>
          <p:cNvSpPr>
            <a:spLocks noGrp="1"/>
          </p:cNvSpPr>
          <p:nvPr>
            <p:ph type="body" sz="quarter" idx="18" hasCustomPrompt="1"/>
          </p:nvPr>
        </p:nvSpPr>
        <p:spPr>
          <a:xfrm>
            <a:off x="624255" y="1849598"/>
            <a:ext cx="575281" cy="519429"/>
          </a:xfrm>
          <a:prstGeom prst="rect">
            <a:avLst/>
          </a:prstGeom>
          <a:solidFill>
            <a:srgbClr val="999999"/>
          </a:solidFill>
        </p:spPr>
        <p:txBody>
          <a:bodyPr vert="horz" lIns="0" tIns="0" rIns="0" bIns="0" anchor="ctr" anchorCtr="0">
            <a:normAutofit/>
          </a:bodyPr>
          <a:lstStyle>
            <a:lvl1pPr marL="0" indent="0" algn="ctr">
              <a:buNone/>
              <a:defRPr sz="2666" b="1">
                <a:solidFill>
                  <a:schemeClr val="bg1"/>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1</a:t>
            </a:r>
          </a:p>
        </p:txBody>
      </p:sp>
      <p:cxnSp>
        <p:nvCxnSpPr>
          <p:cNvPr id="37" name="Straight Connector 36"/>
          <p:cNvCxnSpPr/>
          <p:nvPr/>
        </p:nvCxnSpPr>
        <p:spPr>
          <a:xfrm>
            <a:off x="1311207" y="2369027"/>
            <a:ext cx="6884744"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207" y="2488710"/>
            <a:ext cx="6884744" cy="519429"/>
          </a:xfrm>
          <a:prstGeom prst="rect">
            <a:avLst/>
          </a:prstGeom>
        </p:spPr>
        <p:txBody>
          <a:bodyPr vert="horz" wrap="none" lIns="0" tIns="0" rIns="0" bIns="0" anchor="ctr" anchorCtr="0"/>
          <a:lstStyle>
            <a:lvl1pPr marL="0" indent="0">
              <a:buNone/>
              <a:defRPr sz="2666" b="0">
                <a:solidFill>
                  <a:srgbClr val="999999"/>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Section Name</a:t>
            </a:r>
          </a:p>
        </p:txBody>
      </p:sp>
      <p:sp>
        <p:nvSpPr>
          <p:cNvPr id="39" name="Text Placeholder 6"/>
          <p:cNvSpPr>
            <a:spLocks noGrp="1"/>
          </p:cNvSpPr>
          <p:nvPr>
            <p:ph type="body" sz="quarter" idx="20" hasCustomPrompt="1"/>
          </p:nvPr>
        </p:nvSpPr>
        <p:spPr>
          <a:xfrm>
            <a:off x="624255" y="2488710"/>
            <a:ext cx="575281" cy="519429"/>
          </a:xfrm>
          <a:prstGeom prst="rect">
            <a:avLst/>
          </a:prstGeom>
          <a:solidFill>
            <a:srgbClr val="999999"/>
          </a:solidFill>
        </p:spPr>
        <p:txBody>
          <a:bodyPr vert="horz" lIns="0" tIns="0" rIns="0" bIns="0" anchor="ctr" anchorCtr="0">
            <a:normAutofit/>
          </a:bodyPr>
          <a:lstStyle>
            <a:lvl1pPr marL="0" indent="0" algn="ctr">
              <a:buNone/>
              <a:defRPr sz="2666" b="1">
                <a:solidFill>
                  <a:schemeClr val="bg1"/>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2</a:t>
            </a:r>
          </a:p>
        </p:txBody>
      </p:sp>
      <p:cxnSp>
        <p:nvCxnSpPr>
          <p:cNvPr id="40" name="Straight Connector 39"/>
          <p:cNvCxnSpPr/>
          <p:nvPr/>
        </p:nvCxnSpPr>
        <p:spPr>
          <a:xfrm>
            <a:off x="1311207" y="3008139"/>
            <a:ext cx="6884744"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207" y="3134786"/>
            <a:ext cx="6884744" cy="519429"/>
          </a:xfrm>
          <a:prstGeom prst="rect">
            <a:avLst/>
          </a:prstGeom>
        </p:spPr>
        <p:txBody>
          <a:bodyPr vert="horz" wrap="none" lIns="0" tIns="0" rIns="0" bIns="0" anchor="ctr" anchorCtr="0"/>
          <a:lstStyle>
            <a:lvl1pPr marL="0" indent="0">
              <a:buNone/>
              <a:defRPr sz="2666" b="0">
                <a:solidFill>
                  <a:srgbClr val="999999"/>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Section Name</a:t>
            </a:r>
          </a:p>
        </p:txBody>
      </p:sp>
      <p:sp>
        <p:nvSpPr>
          <p:cNvPr id="43" name="Text Placeholder 6"/>
          <p:cNvSpPr>
            <a:spLocks noGrp="1"/>
          </p:cNvSpPr>
          <p:nvPr>
            <p:ph type="body" sz="quarter" idx="22" hasCustomPrompt="1"/>
          </p:nvPr>
        </p:nvSpPr>
        <p:spPr>
          <a:xfrm>
            <a:off x="624255" y="3134786"/>
            <a:ext cx="575281" cy="519429"/>
          </a:xfrm>
          <a:prstGeom prst="rect">
            <a:avLst/>
          </a:prstGeom>
          <a:solidFill>
            <a:srgbClr val="999999"/>
          </a:solidFill>
        </p:spPr>
        <p:txBody>
          <a:bodyPr vert="horz" lIns="0" tIns="0" rIns="0" bIns="0" anchor="ctr" anchorCtr="0">
            <a:normAutofit/>
          </a:bodyPr>
          <a:lstStyle>
            <a:lvl1pPr marL="0" indent="0" algn="ctr">
              <a:buNone/>
              <a:defRPr sz="2666" b="1">
                <a:solidFill>
                  <a:schemeClr val="bg1"/>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3</a:t>
            </a:r>
          </a:p>
        </p:txBody>
      </p:sp>
      <p:cxnSp>
        <p:nvCxnSpPr>
          <p:cNvPr id="44" name="Straight Connector 43"/>
          <p:cNvCxnSpPr/>
          <p:nvPr/>
        </p:nvCxnSpPr>
        <p:spPr>
          <a:xfrm>
            <a:off x="1311207" y="3654215"/>
            <a:ext cx="6884744"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207" y="3782197"/>
            <a:ext cx="6884744" cy="519429"/>
          </a:xfrm>
          <a:prstGeom prst="rect">
            <a:avLst/>
          </a:prstGeom>
        </p:spPr>
        <p:txBody>
          <a:bodyPr vert="horz" wrap="none" lIns="0" tIns="0" rIns="0" bIns="0" anchor="ctr" anchorCtr="0"/>
          <a:lstStyle>
            <a:lvl1pPr marL="0" indent="0">
              <a:buNone/>
              <a:defRPr sz="2666" b="0">
                <a:solidFill>
                  <a:srgbClr val="999999"/>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Section Name</a:t>
            </a:r>
          </a:p>
        </p:txBody>
      </p:sp>
      <p:sp>
        <p:nvSpPr>
          <p:cNvPr id="50" name="Text Placeholder 6"/>
          <p:cNvSpPr>
            <a:spLocks noGrp="1"/>
          </p:cNvSpPr>
          <p:nvPr>
            <p:ph type="body" sz="quarter" idx="24" hasCustomPrompt="1"/>
          </p:nvPr>
        </p:nvSpPr>
        <p:spPr>
          <a:xfrm>
            <a:off x="624255" y="3782197"/>
            <a:ext cx="575281" cy="519429"/>
          </a:xfrm>
          <a:prstGeom prst="rect">
            <a:avLst/>
          </a:prstGeom>
          <a:solidFill>
            <a:srgbClr val="999999"/>
          </a:solidFill>
        </p:spPr>
        <p:txBody>
          <a:bodyPr vert="horz" lIns="0" tIns="0" rIns="0" bIns="0" anchor="ctr" anchorCtr="0">
            <a:normAutofit/>
          </a:bodyPr>
          <a:lstStyle>
            <a:lvl1pPr marL="0" indent="0" algn="ctr">
              <a:buNone/>
              <a:defRPr sz="2666" b="1">
                <a:solidFill>
                  <a:schemeClr val="bg1"/>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4</a:t>
            </a:r>
          </a:p>
        </p:txBody>
      </p:sp>
      <p:cxnSp>
        <p:nvCxnSpPr>
          <p:cNvPr id="51" name="Straight Connector 50"/>
          <p:cNvCxnSpPr/>
          <p:nvPr/>
        </p:nvCxnSpPr>
        <p:spPr>
          <a:xfrm>
            <a:off x="1311207" y="4301627"/>
            <a:ext cx="6884744"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207" y="4437910"/>
            <a:ext cx="6884744" cy="519429"/>
          </a:xfrm>
          <a:prstGeom prst="rect">
            <a:avLst/>
          </a:prstGeom>
        </p:spPr>
        <p:txBody>
          <a:bodyPr vert="horz" wrap="none" lIns="0" tIns="0" rIns="0" bIns="0" anchor="ctr" anchorCtr="0"/>
          <a:lstStyle>
            <a:lvl1pPr marL="0" indent="0">
              <a:buNone/>
              <a:defRPr sz="2666" b="0">
                <a:solidFill>
                  <a:srgbClr val="999999"/>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Section Name</a:t>
            </a:r>
          </a:p>
        </p:txBody>
      </p:sp>
      <p:sp>
        <p:nvSpPr>
          <p:cNvPr id="53" name="Text Placeholder 6"/>
          <p:cNvSpPr>
            <a:spLocks noGrp="1"/>
          </p:cNvSpPr>
          <p:nvPr>
            <p:ph type="body" sz="quarter" idx="26" hasCustomPrompt="1"/>
          </p:nvPr>
        </p:nvSpPr>
        <p:spPr>
          <a:xfrm>
            <a:off x="624255" y="4437910"/>
            <a:ext cx="575281" cy="519429"/>
          </a:xfrm>
          <a:prstGeom prst="rect">
            <a:avLst/>
          </a:prstGeom>
          <a:solidFill>
            <a:srgbClr val="999999"/>
          </a:solidFill>
        </p:spPr>
        <p:txBody>
          <a:bodyPr vert="horz" lIns="0" tIns="0" rIns="0" bIns="0" anchor="ctr" anchorCtr="0">
            <a:normAutofit/>
          </a:bodyPr>
          <a:lstStyle>
            <a:lvl1pPr marL="0" indent="0" algn="ctr">
              <a:buNone/>
              <a:defRPr sz="2666" b="1">
                <a:solidFill>
                  <a:schemeClr val="bg1"/>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5</a:t>
            </a:r>
          </a:p>
        </p:txBody>
      </p:sp>
      <p:cxnSp>
        <p:nvCxnSpPr>
          <p:cNvPr id="54" name="Straight Connector 53"/>
          <p:cNvCxnSpPr/>
          <p:nvPr/>
        </p:nvCxnSpPr>
        <p:spPr>
          <a:xfrm>
            <a:off x="1311207" y="4957339"/>
            <a:ext cx="6884744"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207" y="5085322"/>
            <a:ext cx="6884744" cy="519429"/>
          </a:xfrm>
          <a:prstGeom prst="rect">
            <a:avLst/>
          </a:prstGeom>
        </p:spPr>
        <p:txBody>
          <a:bodyPr vert="horz" wrap="none" lIns="0" tIns="0" rIns="0" bIns="0" anchor="ctr" anchorCtr="0"/>
          <a:lstStyle>
            <a:lvl1pPr marL="0" indent="0">
              <a:buNone/>
              <a:defRPr sz="2666" b="1">
                <a:solidFill>
                  <a:srgbClr val="333333"/>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Section Name</a:t>
            </a:r>
          </a:p>
        </p:txBody>
      </p:sp>
      <p:sp>
        <p:nvSpPr>
          <p:cNvPr id="56" name="Text Placeholder 6"/>
          <p:cNvSpPr>
            <a:spLocks noGrp="1"/>
          </p:cNvSpPr>
          <p:nvPr>
            <p:ph type="body" sz="quarter" idx="28" hasCustomPrompt="1"/>
          </p:nvPr>
        </p:nvSpPr>
        <p:spPr>
          <a:xfrm>
            <a:off x="624255" y="5085322"/>
            <a:ext cx="575281" cy="519429"/>
          </a:xfrm>
          <a:prstGeom prst="rect">
            <a:avLst/>
          </a:prstGeom>
          <a:solidFill>
            <a:schemeClr val="accent3"/>
          </a:solidFill>
        </p:spPr>
        <p:txBody>
          <a:bodyPr vert="horz" lIns="0" tIns="0" rIns="0" bIns="0" anchor="ctr" anchorCtr="0">
            <a:normAutofit/>
          </a:bodyPr>
          <a:lstStyle>
            <a:lvl1pPr marL="0" indent="0" algn="ctr">
              <a:buNone/>
              <a:defRPr sz="2666" b="1">
                <a:solidFill>
                  <a:schemeClr val="bg1"/>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6</a:t>
            </a:r>
          </a:p>
        </p:txBody>
      </p:sp>
      <p:cxnSp>
        <p:nvCxnSpPr>
          <p:cNvPr id="57" name="Straight Connector 56"/>
          <p:cNvCxnSpPr/>
          <p:nvPr/>
        </p:nvCxnSpPr>
        <p:spPr>
          <a:xfrm>
            <a:off x="1311207" y="5604751"/>
            <a:ext cx="6884744"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207" y="5732732"/>
            <a:ext cx="6884744" cy="519429"/>
          </a:xfrm>
          <a:prstGeom prst="rect">
            <a:avLst/>
          </a:prstGeom>
        </p:spPr>
        <p:txBody>
          <a:bodyPr vert="horz" wrap="none" lIns="0" tIns="0" rIns="0" bIns="0" anchor="ctr" anchorCtr="0"/>
          <a:lstStyle>
            <a:lvl1pPr marL="0" indent="0">
              <a:buNone/>
              <a:defRPr sz="2666" b="0">
                <a:solidFill>
                  <a:srgbClr val="999999"/>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Section Name</a:t>
            </a:r>
          </a:p>
        </p:txBody>
      </p:sp>
      <p:sp>
        <p:nvSpPr>
          <p:cNvPr id="59" name="Text Placeholder 6"/>
          <p:cNvSpPr>
            <a:spLocks noGrp="1"/>
          </p:cNvSpPr>
          <p:nvPr>
            <p:ph type="body" sz="quarter" idx="30" hasCustomPrompt="1"/>
          </p:nvPr>
        </p:nvSpPr>
        <p:spPr>
          <a:xfrm>
            <a:off x="624255" y="5732732"/>
            <a:ext cx="575281" cy="519429"/>
          </a:xfrm>
          <a:prstGeom prst="rect">
            <a:avLst/>
          </a:prstGeom>
          <a:solidFill>
            <a:srgbClr val="999999"/>
          </a:solidFill>
        </p:spPr>
        <p:txBody>
          <a:bodyPr vert="horz" lIns="0" tIns="0" rIns="0" bIns="0" anchor="ctr" anchorCtr="0">
            <a:normAutofit/>
          </a:bodyPr>
          <a:lstStyle>
            <a:lvl1pPr marL="0" indent="0" algn="ctr">
              <a:buNone/>
              <a:defRPr sz="2666" b="1">
                <a:solidFill>
                  <a:schemeClr val="bg1"/>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7</a:t>
            </a:r>
          </a:p>
        </p:txBody>
      </p:sp>
      <p:cxnSp>
        <p:nvCxnSpPr>
          <p:cNvPr id="60" name="Straight Connector 59"/>
          <p:cNvCxnSpPr/>
          <p:nvPr/>
        </p:nvCxnSpPr>
        <p:spPr>
          <a:xfrm>
            <a:off x="1311207" y="6252161"/>
            <a:ext cx="6884744"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135345"/>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5_Title Slide">
    <p:spTree>
      <p:nvGrpSpPr>
        <p:cNvPr id="1" name=""/>
        <p:cNvGrpSpPr/>
        <p:nvPr/>
      </p:nvGrpSpPr>
      <p:grpSpPr>
        <a:xfrm>
          <a:off x="0" y="0"/>
          <a:ext cx="0" cy="0"/>
          <a:chOff x="0" y="0"/>
          <a:chExt cx="0" cy="0"/>
        </a:xfrm>
      </p:grpSpPr>
      <p:sp>
        <p:nvSpPr>
          <p:cNvPr id="4" name="TextBox 3"/>
          <p:cNvSpPr txBox="1"/>
          <p:nvPr/>
        </p:nvSpPr>
        <p:spPr>
          <a:xfrm>
            <a:off x="8946606" y="6454019"/>
            <a:ext cx="3038571" cy="256352"/>
          </a:xfrm>
          <a:prstGeom prst="rect">
            <a:avLst/>
          </a:prstGeom>
          <a:noFill/>
        </p:spPr>
        <p:txBody>
          <a:bodyPr wrap="square" rtlCol="0">
            <a:spAutoFit/>
          </a:bodyPr>
          <a:lstStyle/>
          <a:p>
            <a:pPr marL="0" marR="0" indent="0" algn="r" defTabSz="609448" rtl="0" eaLnBrk="1" fontAlgn="auto" latinLnBrk="0" hangingPunct="1">
              <a:lnSpc>
                <a:spcPct val="100000"/>
              </a:lnSpc>
              <a:spcBef>
                <a:spcPts val="0"/>
              </a:spcBef>
              <a:spcAft>
                <a:spcPts val="0"/>
              </a:spcAft>
              <a:buClrTx/>
              <a:buSzTx/>
              <a:buFontTx/>
              <a:buNone/>
              <a:tabLst/>
              <a:defRPr/>
            </a:pPr>
            <a:r>
              <a:rPr lang="en-US" sz="1066"/>
              <a:t>NREL</a:t>
            </a:r>
            <a:r>
              <a:rPr lang="en-US" sz="1066" baseline="0"/>
              <a:t>    </a:t>
            </a:r>
            <a:r>
              <a:rPr lang="en-US" sz="1066"/>
              <a:t>|    </a:t>
            </a:r>
            <a:fld id="{BFD71CF8-5198-8441-A7C0-DC22FD64CBE4}" type="slidenum">
              <a:rPr lang="en-US" sz="1066"/>
              <a:pPr marL="0" marR="0" indent="0" algn="r" defTabSz="609448" rtl="0" eaLnBrk="1" fontAlgn="auto" latinLnBrk="0" hangingPunct="1">
                <a:lnSpc>
                  <a:spcPct val="100000"/>
                </a:lnSpc>
                <a:spcBef>
                  <a:spcPts val="0"/>
                </a:spcBef>
                <a:spcAft>
                  <a:spcPts val="0"/>
                </a:spcAft>
                <a:buClrTx/>
                <a:buSzTx/>
                <a:buFontTx/>
                <a:buNone/>
                <a:tabLst/>
                <a:defRPr/>
              </a:pPr>
              <a:t>‹#›</a:t>
            </a:fld>
            <a:endParaRPr lang="en-US" sz="1066"/>
          </a:p>
        </p:txBody>
      </p:sp>
      <p:sp>
        <p:nvSpPr>
          <p:cNvPr id="2" name="Title 1"/>
          <p:cNvSpPr>
            <a:spLocks noGrp="1"/>
          </p:cNvSpPr>
          <p:nvPr>
            <p:ph type="title" hasCustomPrompt="1"/>
          </p:nvPr>
        </p:nvSpPr>
        <p:spPr>
          <a:xfrm>
            <a:off x="609441" y="1"/>
            <a:ext cx="4285436" cy="1600201"/>
          </a:xfrm>
        </p:spPr>
        <p:txBody>
          <a:bodyPr/>
          <a:lstStyle/>
          <a:p>
            <a:r>
              <a:rPr lang="en-US"/>
              <a:t>Contents</a:t>
            </a:r>
          </a:p>
        </p:txBody>
      </p:sp>
      <p:sp>
        <p:nvSpPr>
          <p:cNvPr id="34" name="Text Placeholder 6"/>
          <p:cNvSpPr>
            <a:spLocks noGrp="1"/>
          </p:cNvSpPr>
          <p:nvPr>
            <p:ph type="body" sz="quarter" idx="11" hasCustomPrompt="1"/>
          </p:nvPr>
        </p:nvSpPr>
        <p:spPr>
          <a:xfrm>
            <a:off x="1311207" y="1849598"/>
            <a:ext cx="6884744" cy="519429"/>
          </a:xfrm>
          <a:prstGeom prst="rect">
            <a:avLst/>
          </a:prstGeom>
        </p:spPr>
        <p:txBody>
          <a:bodyPr vert="horz" wrap="none" lIns="0" tIns="0" rIns="0" bIns="0" anchor="ctr" anchorCtr="0"/>
          <a:lstStyle>
            <a:lvl1pPr marL="0" indent="0">
              <a:buNone/>
              <a:defRPr sz="2666" b="0">
                <a:solidFill>
                  <a:srgbClr val="999999"/>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Section Name</a:t>
            </a:r>
          </a:p>
        </p:txBody>
      </p:sp>
      <p:sp>
        <p:nvSpPr>
          <p:cNvPr id="36" name="Text Placeholder 6"/>
          <p:cNvSpPr>
            <a:spLocks noGrp="1"/>
          </p:cNvSpPr>
          <p:nvPr>
            <p:ph type="body" sz="quarter" idx="18" hasCustomPrompt="1"/>
          </p:nvPr>
        </p:nvSpPr>
        <p:spPr>
          <a:xfrm>
            <a:off x="624255" y="1849598"/>
            <a:ext cx="575281" cy="519429"/>
          </a:xfrm>
          <a:prstGeom prst="rect">
            <a:avLst/>
          </a:prstGeom>
          <a:solidFill>
            <a:srgbClr val="999999"/>
          </a:solidFill>
        </p:spPr>
        <p:txBody>
          <a:bodyPr vert="horz" lIns="0" tIns="0" rIns="0" bIns="0" anchor="ctr" anchorCtr="0">
            <a:normAutofit/>
          </a:bodyPr>
          <a:lstStyle>
            <a:lvl1pPr marL="0" indent="0" algn="ctr">
              <a:buNone/>
              <a:defRPr sz="2666" b="1">
                <a:solidFill>
                  <a:schemeClr val="bg1"/>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1</a:t>
            </a:r>
          </a:p>
        </p:txBody>
      </p:sp>
      <p:cxnSp>
        <p:nvCxnSpPr>
          <p:cNvPr id="37" name="Straight Connector 36"/>
          <p:cNvCxnSpPr/>
          <p:nvPr/>
        </p:nvCxnSpPr>
        <p:spPr>
          <a:xfrm>
            <a:off x="1311207" y="2369027"/>
            <a:ext cx="6884744"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207" y="2488710"/>
            <a:ext cx="6884744" cy="519429"/>
          </a:xfrm>
          <a:prstGeom prst="rect">
            <a:avLst/>
          </a:prstGeom>
        </p:spPr>
        <p:txBody>
          <a:bodyPr vert="horz" wrap="none" lIns="0" tIns="0" rIns="0" bIns="0" anchor="ctr" anchorCtr="0"/>
          <a:lstStyle>
            <a:lvl1pPr marL="0" indent="0">
              <a:buNone/>
              <a:defRPr sz="2666" b="0">
                <a:solidFill>
                  <a:srgbClr val="999999"/>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Section Name</a:t>
            </a:r>
          </a:p>
        </p:txBody>
      </p:sp>
      <p:sp>
        <p:nvSpPr>
          <p:cNvPr id="39" name="Text Placeholder 6"/>
          <p:cNvSpPr>
            <a:spLocks noGrp="1"/>
          </p:cNvSpPr>
          <p:nvPr>
            <p:ph type="body" sz="quarter" idx="20" hasCustomPrompt="1"/>
          </p:nvPr>
        </p:nvSpPr>
        <p:spPr>
          <a:xfrm>
            <a:off x="624255" y="2488710"/>
            <a:ext cx="575281" cy="519429"/>
          </a:xfrm>
          <a:prstGeom prst="rect">
            <a:avLst/>
          </a:prstGeom>
          <a:solidFill>
            <a:srgbClr val="999999"/>
          </a:solidFill>
        </p:spPr>
        <p:txBody>
          <a:bodyPr vert="horz" lIns="0" tIns="0" rIns="0" bIns="0" anchor="ctr" anchorCtr="0">
            <a:normAutofit/>
          </a:bodyPr>
          <a:lstStyle>
            <a:lvl1pPr marL="0" indent="0" algn="ctr">
              <a:buNone/>
              <a:defRPr sz="2666" b="1">
                <a:solidFill>
                  <a:schemeClr val="bg1"/>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2</a:t>
            </a:r>
          </a:p>
        </p:txBody>
      </p:sp>
      <p:cxnSp>
        <p:nvCxnSpPr>
          <p:cNvPr id="40" name="Straight Connector 39"/>
          <p:cNvCxnSpPr/>
          <p:nvPr/>
        </p:nvCxnSpPr>
        <p:spPr>
          <a:xfrm>
            <a:off x="1311207" y="3008139"/>
            <a:ext cx="6884744"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207" y="3134786"/>
            <a:ext cx="6884744" cy="519429"/>
          </a:xfrm>
          <a:prstGeom prst="rect">
            <a:avLst/>
          </a:prstGeom>
        </p:spPr>
        <p:txBody>
          <a:bodyPr vert="horz" wrap="none" lIns="0" tIns="0" rIns="0" bIns="0" anchor="ctr" anchorCtr="0"/>
          <a:lstStyle>
            <a:lvl1pPr marL="0" indent="0">
              <a:buNone/>
              <a:defRPr sz="2666" b="0">
                <a:solidFill>
                  <a:srgbClr val="999999"/>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Section Name</a:t>
            </a:r>
          </a:p>
        </p:txBody>
      </p:sp>
      <p:sp>
        <p:nvSpPr>
          <p:cNvPr id="43" name="Text Placeholder 6"/>
          <p:cNvSpPr>
            <a:spLocks noGrp="1"/>
          </p:cNvSpPr>
          <p:nvPr>
            <p:ph type="body" sz="quarter" idx="22" hasCustomPrompt="1"/>
          </p:nvPr>
        </p:nvSpPr>
        <p:spPr>
          <a:xfrm>
            <a:off x="624255" y="3134786"/>
            <a:ext cx="575281" cy="519429"/>
          </a:xfrm>
          <a:prstGeom prst="rect">
            <a:avLst/>
          </a:prstGeom>
          <a:solidFill>
            <a:srgbClr val="999999"/>
          </a:solidFill>
        </p:spPr>
        <p:txBody>
          <a:bodyPr vert="horz" lIns="0" tIns="0" rIns="0" bIns="0" anchor="ctr" anchorCtr="0">
            <a:normAutofit/>
          </a:bodyPr>
          <a:lstStyle>
            <a:lvl1pPr marL="0" indent="0" algn="ctr">
              <a:buNone/>
              <a:defRPr sz="2666" b="1">
                <a:solidFill>
                  <a:schemeClr val="bg1"/>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3</a:t>
            </a:r>
          </a:p>
        </p:txBody>
      </p:sp>
      <p:cxnSp>
        <p:nvCxnSpPr>
          <p:cNvPr id="44" name="Straight Connector 43"/>
          <p:cNvCxnSpPr/>
          <p:nvPr/>
        </p:nvCxnSpPr>
        <p:spPr>
          <a:xfrm>
            <a:off x="1311207" y="3654215"/>
            <a:ext cx="6884744"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207" y="3782197"/>
            <a:ext cx="6884744" cy="519429"/>
          </a:xfrm>
          <a:prstGeom prst="rect">
            <a:avLst/>
          </a:prstGeom>
        </p:spPr>
        <p:txBody>
          <a:bodyPr vert="horz" wrap="none" lIns="0" tIns="0" rIns="0" bIns="0" anchor="ctr" anchorCtr="0"/>
          <a:lstStyle>
            <a:lvl1pPr marL="0" indent="0">
              <a:buNone/>
              <a:defRPr sz="2666" b="0">
                <a:solidFill>
                  <a:srgbClr val="999999"/>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Section Name</a:t>
            </a:r>
          </a:p>
        </p:txBody>
      </p:sp>
      <p:sp>
        <p:nvSpPr>
          <p:cNvPr id="50" name="Text Placeholder 6"/>
          <p:cNvSpPr>
            <a:spLocks noGrp="1"/>
          </p:cNvSpPr>
          <p:nvPr>
            <p:ph type="body" sz="quarter" idx="24" hasCustomPrompt="1"/>
          </p:nvPr>
        </p:nvSpPr>
        <p:spPr>
          <a:xfrm>
            <a:off x="624255" y="3782197"/>
            <a:ext cx="575281" cy="519429"/>
          </a:xfrm>
          <a:prstGeom prst="rect">
            <a:avLst/>
          </a:prstGeom>
          <a:solidFill>
            <a:srgbClr val="999999"/>
          </a:solidFill>
        </p:spPr>
        <p:txBody>
          <a:bodyPr vert="horz" lIns="0" tIns="0" rIns="0" bIns="0" anchor="ctr" anchorCtr="0">
            <a:normAutofit/>
          </a:bodyPr>
          <a:lstStyle>
            <a:lvl1pPr marL="0" indent="0" algn="ctr">
              <a:buNone/>
              <a:defRPr sz="2666" b="1">
                <a:solidFill>
                  <a:schemeClr val="bg1"/>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4</a:t>
            </a:r>
          </a:p>
        </p:txBody>
      </p:sp>
      <p:cxnSp>
        <p:nvCxnSpPr>
          <p:cNvPr id="51" name="Straight Connector 50"/>
          <p:cNvCxnSpPr/>
          <p:nvPr/>
        </p:nvCxnSpPr>
        <p:spPr>
          <a:xfrm>
            <a:off x="1311207" y="4301627"/>
            <a:ext cx="6884744"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207" y="4437910"/>
            <a:ext cx="6884744" cy="519429"/>
          </a:xfrm>
          <a:prstGeom prst="rect">
            <a:avLst/>
          </a:prstGeom>
        </p:spPr>
        <p:txBody>
          <a:bodyPr vert="horz" wrap="none" lIns="0" tIns="0" rIns="0" bIns="0" anchor="ctr" anchorCtr="0"/>
          <a:lstStyle>
            <a:lvl1pPr marL="0" indent="0">
              <a:buNone/>
              <a:defRPr sz="2666" b="0">
                <a:solidFill>
                  <a:srgbClr val="999999"/>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Section Name</a:t>
            </a:r>
          </a:p>
        </p:txBody>
      </p:sp>
      <p:sp>
        <p:nvSpPr>
          <p:cNvPr id="53" name="Text Placeholder 6"/>
          <p:cNvSpPr>
            <a:spLocks noGrp="1"/>
          </p:cNvSpPr>
          <p:nvPr>
            <p:ph type="body" sz="quarter" idx="26" hasCustomPrompt="1"/>
          </p:nvPr>
        </p:nvSpPr>
        <p:spPr>
          <a:xfrm>
            <a:off x="624255" y="4437910"/>
            <a:ext cx="575281" cy="519429"/>
          </a:xfrm>
          <a:prstGeom prst="rect">
            <a:avLst/>
          </a:prstGeom>
          <a:solidFill>
            <a:srgbClr val="999999"/>
          </a:solidFill>
        </p:spPr>
        <p:txBody>
          <a:bodyPr vert="horz" lIns="0" tIns="0" rIns="0" bIns="0" anchor="ctr" anchorCtr="0">
            <a:normAutofit/>
          </a:bodyPr>
          <a:lstStyle>
            <a:lvl1pPr marL="0" indent="0" algn="ctr">
              <a:buNone/>
              <a:defRPr sz="2666" b="1">
                <a:solidFill>
                  <a:schemeClr val="bg1"/>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5</a:t>
            </a:r>
          </a:p>
        </p:txBody>
      </p:sp>
      <p:cxnSp>
        <p:nvCxnSpPr>
          <p:cNvPr id="54" name="Straight Connector 53"/>
          <p:cNvCxnSpPr/>
          <p:nvPr/>
        </p:nvCxnSpPr>
        <p:spPr>
          <a:xfrm>
            <a:off x="1311207" y="4957339"/>
            <a:ext cx="6884744"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207" y="5085322"/>
            <a:ext cx="6884744" cy="519429"/>
          </a:xfrm>
          <a:prstGeom prst="rect">
            <a:avLst/>
          </a:prstGeom>
        </p:spPr>
        <p:txBody>
          <a:bodyPr vert="horz" wrap="none" lIns="0" tIns="0" rIns="0" bIns="0" anchor="ctr" anchorCtr="0"/>
          <a:lstStyle>
            <a:lvl1pPr marL="0" indent="0">
              <a:buNone/>
              <a:defRPr sz="2666" b="0">
                <a:solidFill>
                  <a:srgbClr val="999999"/>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Section Name</a:t>
            </a:r>
          </a:p>
        </p:txBody>
      </p:sp>
      <p:sp>
        <p:nvSpPr>
          <p:cNvPr id="56" name="Text Placeholder 6"/>
          <p:cNvSpPr>
            <a:spLocks noGrp="1"/>
          </p:cNvSpPr>
          <p:nvPr>
            <p:ph type="body" sz="quarter" idx="28" hasCustomPrompt="1"/>
          </p:nvPr>
        </p:nvSpPr>
        <p:spPr>
          <a:xfrm>
            <a:off x="624255" y="5085322"/>
            <a:ext cx="575281" cy="519429"/>
          </a:xfrm>
          <a:prstGeom prst="rect">
            <a:avLst/>
          </a:prstGeom>
          <a:solidFill>
            <a:srgbClr val="999999"/>
          </a:solidFill>
        </p:spPr>
        <p:txBody>
          <a:bodyPr vert="horz" lIns="0" tIns="0" rIns="0" bIns="0" anchor="ctr" anchorCtr="0">
            <a:normAutofit/>
          </a:bodyPr>
          <a:lstStyle>
            <a:lvl1pPr marL="0" indent="0" algn="ctr">
              <a:buNone/>
              <a:defRPr sz="2666" b="1">
                <a:solidFill>
                  <a:schemeClr val="bg1"/>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6</a:t>
            </a:r>
          </a:p>
        </p:txBody>
      </p:sp>
      <p:cxnSp>
        <p:nvCxnSpPr>
          <p:cNvPr id="57" name="Straight Connector 56"/>
          <p:cNvCxnSpPr/>
          <p:nvPr/>
        </p:nvCxnSpPr>
        <p:spPr>
          <a:xfrm>
            <a:off x="1311207" y="5604751"/>
            <a:ext cx="6884744"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207" y="5732732"/>
            <a:ext cx="6884744" cy="519429"/>
          </a:xfrm>
          <a:prstGeom prst="rect">
            <a:avLst/>
          </a:prstGeom>
        </p:spPr>
        <p:txBody>
          <a:bodyPr vert="horz" wrap="none" lIns="0" tIns="0" rIns="0" bIns="0" anchor="ctr" anchorCtr="0"/>
          <a:lstStyle>
            <a:lvl1pPr marL="0" indent="0">
              <a:buNone/>
              <a:defRPr sz="2666" b="1">
                <a:solidFill>
                  <a:srgbClr val="333333"/>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Section Name</a:t>
            </a:r>
          </a:p>
        </p:txBody>
      </p:sp>
      <p:sp>
        <p:nvSpPr>
          <p:cNvPr id="59" name="Text Placeholder 6"/>
          <p:cNvSpPr>
            <a:spLocks noGrp="1"/>
          </p:cNvSpPr>
          <p:nvPr>
            <p:ph type="body" sz="quarter" idx="30" hasCustomPrompt="1"/>
          </p:nvPr>
        </p:nvSpPr>
        <p:spPr>
          <a:xfrm>
            <a:off x="624255" y="5732732"/>
            <a:ext cx="575281" cy="519429"/>
          </a:xfrm>
          <a:prstGeom prst="rect">
            <a:avLst/>
          </a:prstGeom>
          <a:solidFill>
            <a:schemeClr val="accent3"/>
          </a:solidFill>
        </p:spPr>
        <p:txBody>
          <a:bodyPr vert="horz" lIns="0" tIns="0" rIns="0" bIns="0" anchor="ctr" anchorCtr="0">
            <a:normAutofit/>
          </a:bodyPr>
          <a:lstStyle>
            <a:lvl1pPr marL="0" indent="0" algn="ctr">
              <a:buNone/>
              <a:defRPr sz="2666" b="1">
                <a:solidFill>
                  <a:schemeClr val="bg1"/>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7</a:t>
            </a:r>
          </a:p>
        </p:txBody>
      </p:sp>
      <p:cxnSp>
        <p:nvCxnSpPr>
          <p:cNvPr id="60" name="Straight Connector 59"/>
          <p:cNvCxnSpPr/>
          <p:nvPr/>
        </p:nvCxnSpPr>
        <p:spPr>
          <a:xfrm>
            <a:off x="1311207" y="6252161"/>
            <a:ext cx="6884744"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9127806"/>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ransition slide key messagin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2188825" cy="6858000"/>
          </a:xfrm>
        </p:spPr>
        <p:txBody>
          <a:bodyPr/>
          <a:lstStyle>
            <a:lvl1pPr marL="0" indent="0" algn="ctr">
              <a:buNone/>
              <a:defRPr baseline="0"/>
            </a:lvl1pPr>
          </a:lstStyle>
          <a:p>
            <a:r>
              <a:rPr lang="en-US"/>
              <a:t>Insert a large image here</a:t>
            </a:r>
          </a:p>
        </p:txBody>
      </p:sp>
      <p:sp>
        <p:nvSpPr>
          <p:cNvPr id="6" name="Text Placeholder 5"/>
          <p:cNvSpPr>
            <a:spLocks noGrp="1"/>
          </p:cNvSpPr>
          <p:nvPr>
            <p:ph type="body" sz="quarter" idx="11" hasCustomPrompt="1"/>
          </p:nvPr>
        </p:nvSpPr>
        <p:spPr>
          <a:xfrm>
            <a:off x="-1" y="2120900"/>
            <a:ext cx="7419106" cy="838200"/>
          </a:xfrm>
          <a:solidFill>
            <a:srgbClr val="000000">
              <a:alpha val="75000"/>
            </a:srgbClr>
          </a:solidFill>
        </p:spPr>
        <p:txBody>
          <a:bodyPr wrap="none" lIns="457200" tIns="0" rIns="457200" bIns="91440" anchor="ctr" anchorCtr="0">
            <a:noAutofit/>
          </a:bodyPr>
          <a:lstStyle>
            <a:lvl1pPr marL="0" indent="0">
              <a:buNone/>
              <a:defRPr sz="4799" baseline="0">
                <a:solidFill>
                  <a:schemeClr val="bg1"/>
                </a:solidFill>
              </a:defRPr>
            </a:lvl1pPr>
            <a:lvl2pPr marL="609448" indent="0">
              <a:buNone/>
              <a:defRPr/>
            </a:lvl2pPr>
            <a:lvl3pPr marL="1218895" indent="0">
              <a:buNone/>
              <a:defRPr/>
            </a:lvl3pPr>
            <a:lvl4pPr marL="1828343" indent="0">
              <a:buNone/>
              <a:defRPr/>
            </a:lvl4pPr>
            <a:lvl5pPr marL="2437790" indent="0">
              <a:buNone/>
              <a:defRPr/>
            </a:lvl5pPr>
          </a:lstStyle>
          <a:p>
            <a:pPr lvl="0"/>
            <a:r>
              <a:rPr lang="en-US"/>
              <a:t>Key Messaging Slide One</a:t>
            </a:r>
          </a:p>
        </p:txBody>
      </p:sp>
      <p:sp>
        <p:nvSpPr>
          <p:cNvPr id="7" name="Text Placeholder 5"/>
          <p:cNvSpPr>
            <a:spLocks noGrp="1"/>
          </p:cNvSpPr>
          <p:nvPr>
            <p:ph type="body" sz="quarter" idx="12" hasCustomPrompt="1"/>
          </p:nvPr>
        </p:nvSpPr>
        <p:spPr>
          <a:xfrm>
            <a:off x="0" y="3042217"/>
            <a:ext cx="4995864" cy="838200"/>
          </a:xfrm>
          <a:solidFill>
            <a:srgbClr val="000000">
              <a:alpha val="75000"/>
            </a:srgbClr>
          </a:solidFill>
        </p:spPr>
        <p:txBody>
          <a:bodyPr wrap="none" lIns="457200" tIns="0" rIns="457200" bIns="91440" anchor="ctr" anchorCtr="0">
            <a:noAutofit/>
          </a:bodyPr>
          <a:lstStyle>
            <a:lvl1pPr marL="0" indent="0">
              <a:buNone/>
              <a:defRPr sz="4799" baseline="0">
                <a:solidFill>
                  <a:schemeClr val="bg1"/>
                </a:solidFill>
              </a:defRPr>
            </a:lvl1pPr>
            <a:lvl2pPr marL="609448" indent="0">
              <a:buNone/>
              <a:defRPr/>
            </a:lvl2pPr>
            <a:lvl3pPr marL="1218895" indent="0">
              <a:buNone/>
              <a:defRPr/>
            </a:lvl3pPr>
            <a:lvl4pPr marL="1828343" indent="0">
              <a:buNone/>
              <a:defRPr/>
            </a:lvl4pPr>
            <a:lvl5pPr marL="2437790" indent="0">
              <a:buNone/>
              <a:defRPr/>
            </a:lvl5pPr>
          </a:lstStyle>
          <a:p>
            <a:pPr lvl="0"/>
            <a:r>
              <a:rPr lang="en-US"/>
              <a:t>Transition Slide</a:t>
            </a:r>
          </a:p>
        </p:txBody>
      </p:sp>
    </p:spTree>
    <p:extLst>
      <p:ext uri="{BB962C8B-B14F-4D97-AF65-F5344CB8AC3E}">
        <p14:creationId xmlns:p14="http://schemas.microsoft.com/office/powerpoint/2010/main" val="469349166"/>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ransition slide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110" y="1669356"/>
            <a:ext cx="5268156" cy="1797768"/>
          </a:xfrm>
        </p:spPr>
        <p:txBody>
          <a:bodyPr anchor="b" anchorCtr="0">
            <a:noAutofit/>
          </a:bodyPr>
          <a:lstStyle>
            <a:lvl1pPr marL="0" indent="0">
              <a:buNone/>
              <a:defRPr sz="3999"/>
            </a:lvl1pPr>
          </a:lstStyle>
          <a:p>
            <a:pPr lvl="0"/>
            <a:r>
              <a:rPr lang="en-US"/>
              <a:t>Transition Slide Title</a:t>
            </a:r>
          </a:p>
        </p:txBody>
      </p:sp>
      <p:cxnSp>
        <p:nvCxnSpPr>
          <p:cNvPr id="4" name="Straight Connector 3"/>
          <p:cNvCxnSpPr/>
          <p:nvPr/>
        </p:nvCxnSpPr>
        <p:spPr>
          <a:xfrm>
            <a:off x="760250" y="3707711"/>
            <a:ext cx="6098383"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111" y="3948645"/>
            <a:ext cx="5268910" cy="1468735"/>
          </a:xfrm>
        </p:spPr>
        <p:txBody>
          <a:bodyPr>
            <a:noAutofit/>
          </a:bodyPr>
          <a:lstStyle>
            <a:lvl1pPr marL="0" indent="0">
              <a:spcBef>
                <a:spcPts val="533"/>
              </a:spcBef>
              <a:buNone/>
              <a:defRPr sz="2399" baseline="0"/>
            </a:lvl1pPr>
            <a:lvl2pPr marL="609448" indent="0">
              <a:buNone/>
              <a:defRPr/>
            </a:lvl2pPr>
            <a:lvl3pPr marL="1218895" indent="0">
              <a:buNone/>
              <a:defRPr/>
            </a:lvl3pPr>
            <a:lvl4pPr marL="1828343" indent="0">
              <a:buNone/>
              <a:defRPr/>
            </a:lvl4pPr>
            <a:lvl5pPr marL="2437790" indent="0">
              <a:buNone/>
              <a:defRPr/>
            </a:lvl5pPr>
          </a:lstStyle>
          <a:p>
            <a:pPr lvl="0"/>
            <a:r>
              <a:rPr lang="en-US" dirty="0"/>
              <a:t>Subtitle or additional text</a:t>
            </a:r>
          </a:p>
        </p:txBody>
      </p:sp>
    </p:spTree>
    <p:extLst>
      <p:ext uri="{BB962C8B-B14F-4D97-AF65-F5344CB8AC3E}">
        <p14:creationId xmlns:p14="http://schemas.microsoft.com/office/powerpoint/2010/main" val="1573087536"/>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ransition slide blue">
    <p:spTree>
      <p:nvGrpSpPr>
        <p:cNvPr id="1" name=""/>
        <p:cNvGrpSpPr/>
        <p:nvPr/>
      </p:nvGrpSpPr>
      <p:grpSpPr>
        <a:xfrm>
          <a:off x="0" y="0"/>
          <a:ext cx="0" cy="0"/>
          <a:chOff x="0" y="0"/>
          <a:chExt cx="0" cy="0"/>
        </a:xfrm>
      </p:grpSpPr>
      <p:sp>
        <p:nvSpPr>
          <p:cNvPr id="2" name="Rectangle 1"/>
          <p:cNvSpPr/>
          <p:nvPr/>
        </p:nvSpPr>
        <p:spPr>
          <a:xfrm>
            <a:off x="0" y="0"/>
            <a:ext cx="1218882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3" name="Text Placeholder 7"/>
          <p:cNvSpPr>
            <a:spLocks noGrp="1"/>
          </p:cNvSpPr>
          <p:nvPr>
            <p:ph type="body" sz="quarter" idx="10" hasCustomPrompt="1"/>
          </p:nvPr>
        </p:nvSpPr>
        <p:spPr>
          <a:xfrm>
            <a:off x="623110" y="1669356"/>
            <a:ext cx="5268156" cy="1797768"/>
          </a:xfrm>
        </p:spPr>
        <p:txBody>
          <a:bodyPr anchor="b" anchorCtr="0">
            <a:noAutofit/>
          </a:bodyPr>
          <a:lstStyle>
            <a:lvl1pPr marL="0" indent="0">
              <a:buNone/>
              <a:defRPr sz="3999">
                <a:solidFill>
                  <a:srgbClr val="FFFFFF"/>
                </a:solidFill>
              </a:defRPr>
            </a:lvl1pPr>
          </a:lstStyle>
          <a:p>
            <a:pPr lvl="0"/>
            <a:r>
              <a:rPr lang="en-US"/>
              <a:t>Transition Slide Title</a:t>
            </a:r>
          </a:p>
        </p:txBody>
      </p:sp>
      <p:cxnSp>
        <p:nvCxnSpPr>
          <p:cNvPr id="4" name="Straight Connector 3"/>
          <p:cNvCxnSpPr/>
          <p:nvPr/>
        </p:nvCxnSpPr>
        <p:spPr>
          <a:xfrm>
            <a:off x="760250" y="3707711"/>
            <a:ext cx="6098383" cy="0"/>
          </a:xfrm>
          <a:prstGeom prst="line">
            <a:avLst/>
          </a:prstGeom>
          <a:ln w="571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111" y="3948645"/>
            <a:ext cx="5268910" cy="1468735"/>
          </a:xfrm>
        </p:spPr>
        <p:txBody>
          <a:bodyPr>
            <a:noAutofit/>
          </a:bodyPr>
          <a:lstStyle>
            <a:lvl1pPr marL="0" indent="0">
              <a:spcBef>
                <a:spcPts val="533"/>
              </a:spcBef>
              <a:buNone/>
              <a:defRPr sz="2399" baseline="0">
                <a:solidFill>
                  <a:srgbClr val="FFFFFF"/>
                </a:solidFill>
              </a:defRPr>
            </a:lvl1pPr>
            <a:lvl2pPr marL="609448" indent="0">
              <a:buNone/>
              <a:defRPr/>
            </a:lvl2pPr>
            <a:lvl3pPr marL="1218895" indent="0">
              <a:buNone/>
              <a:defRPr/>
            </a:lvl3pPr>
            <a:lvl4pPr marL="1828343" indent="0">
              <a:buNone/>
              <a:defRPr/>
            </a:lvl4pPr>
            <a:lvl5pPr marL="2437790" indent="0">
              <a:buNone/>
              <a:defRPr/>
            </a:lvl5pPr>
          </a:lstStyle>
          <a:p>
            <a:pPr lvl="0"/>
            <a:r>
              <a:rPr lang="en-US" dirty="0"/>
              <a:t>Subtitle or additional text</a:t>
            </a:r>
          </a:p>
        </p:txBody>
      </p:sp>
    </p:spTree>
    <p:extLst>
      <p:ext uri="{BB962C8B-B14F-4D97-AF65-F5344CB8AC3E}">
        <p14:creationId xmlns:p14="http://schemas.microsoft.com/office/powerpoint/2010/main" val="3162175009"/>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sp>
        <p:nvSpPr>
          <p:cNvPr id="4" name="Picture Placeholder 3"/>
          <p:cNvSpPr>
            <a:spLocks noGrp="1"/>
          </p:cNvSpPr>
          <p:nvPr>
            <p:ph type="pic" sz="quarter" idx="13" hasCustomPrompt="1"/>
          </p:nvPr>
        </p:nvSpPr>
        <p:spPr>
          <a:xfrm>
            <a:off x="0" y="0"/>
            <a:ext cx="12188825" cy="6858000"/>
          </a:xfrm>
        </p:spPr>
        <p:txBody>
          <a:bodyPr>
            <a:normAutofit/>
          </a:bodyPr>
          <a:lstStyle>
            <a:lvl1pPr marL="0" indent="0" algn="r">
              <a:buNone/>
              <a:defRPr sz="2399" baseline="0"/>
            </a:lvl1pPr>
          </a:lstStyle>
          <a:p>
            <a:r>
              <a:rPr lang="en-US"/>
              <a:t>Use background image appropriate for your content</a:t>
            </a:r>
          </a:p>
        </p:txBody>
      </p:sp>
      <p:sp>
        <p:nvSpPr>
          <p:cNvPr id="8" name="Text Placeholder 7"/>
          <p:cNvSpPr>
            <a:spLocks noGrp="1"/>
          </p:cNvSpPr>
          <p:nvPr>
            <p:ph type="body" sz="quarter" idx="10" hasCustomPrompt="1"/>
          </p:nvPr>
        </p:nvSpPr>
        <p:spPr>
          <a:xfrm>
            <a:off x="4981336" y="2006436"/>
            <a:ext cx="7189458" cy="1460688"/>
          </a:xfrm>
          <a:solidFill>
            <a:schemeClr val="accent1">
              <a:alpha val="75000"/>
            </a:schemeClr>
          </a:solidFill>
        </p:spPr>
        <p:txBody>
          <a:bodyPr lIns="182880" tIns="137160" rIns="182880" bIns="137160" anchor="ctr" anchorCtr="0">
            <a:noAutofit/>
          </a:bodyPr>
          <a:lstStyle>
            <a:lvl1pPr marL="0" indent="0">
              <a:lnSpc>
                <a:spcPts val="3732"/>
              </a:lnSpc>
              <a:buNone/>
              <a:defRPr sz="3999">
                <a:solidFill>
                  <a:schemeClr val="bg1"/>
                </a:solidFill>
              </a:defRPr>
            </a:lvl1pPr>
          </a:lstStyle>
          <a:p>
            <a:pPr lvl="0"/>
            <a:r>
              <a:rPr lang="en-US"/>
              <a:t>Title</a:t>
            </a:r>
          </a:p>
        </p:txBody>
      </p:sp>
      <p:sp>
        <p:nvSpPr>
          <p:cNvPr id="12" name="Rectangle 11"/>
          <p:cNvSpPr/>
          <p:nvPr/>
        </p:nvSpPr>
        <p:spPr>
          <a:xfrm>
            <a:off x="623110" y="-2"/>
            <a:ext cx="3256621" cy="145641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pic>
        <p:nvPicPr>
          <p:cNvPr id="13" name="Picture 12" descr="NREL_logo_2009_white.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82180" y="367354"/>
            <a:ext cx="2523913" cy="671341"/>
          </a:xfrm>
          <a:prstGeom prst="rect">
            <a:avLst/>
          </a:prstGeom>
        </p:spPr>
      </p:pic>
      <p:sp>
        <p:nvSpPr>
          <p:cNvPr id="15" name="Text Placeholder 14"/>
          <p:cNvSpPr>
            <a:spLocks noGrp="1"/>
          </p:cNvSpPr>
          <p:nvPr>
            <p:ph type="body" sz="quarter" idx="11" hasCustomPrompt="1"/>
          </p:nvPr>
        </p:nvSpPr>
        <p:spPr>
          <a:xfrm>
            <a:off x="4981336" y="3659717"/>
            <a:ext cx="5762183" cy="1468735"/>
          </a:xfrm>
          <a:solidFill>
            <a:schemeClr val="accent1">
              <a:alpha val="75000"/>
            </a:schemeClr>
          </a:solidFill>
        </p:spPr>
        <p:txBody>
          <a:bodyPr lIns="182880" tIns="137160" rIns="182880" bIns="137160" anchor="ctr" anchorCtr="0">
            <a:noAutofit/>
          </a:bodyPr>
          <a:lstStyle>
            <a:lvl1pPr marL="0" indent="0">
              <a:lnSpc>
                <a:spcPts val="2346"/>
              </a:lnSpc>
              <a:spcBef>
                <a:spcPts val="533"/>
              </a:spcBef>
              <a:buNone/>
              <a:defRPr sz="2399" baseline="0">
                <a:solidFill>
                  <a:schemeClr val="bg1"/>
                </a:solidFill>
              </a:defRPr>
            </a:lvl1pPr>
            <a:lvl2pPr marL="609448" indent="0">
              <a:buNone/>
              <a:defRPr/>
            </a:lvl2pPr>
            <a:lvl3pPr marL="1218895" indent="0">
              <a:buNone/>
              <a:defRPr/>
            </a:lvl3pPr>
            <a:lvl4pPr marL="1828343" indent="0">
              <a:buNone/>
              <a:defRPr/>
            </a:lvl4pPr>
            <a:lvl5pPr marL="2437790" indent="0">
              <a:buNone/>
              <a:defRPr/>
            </a:lvl5pPr>
          </a:lstStyle>
          <a:p>
            <a:pPr lvl="0"/>
            <a:r>
              <a:rPr lang="en-US" dirty="0"/>
              <a:t>Presenter Name</a:t>
            </a:r>
          </a:p>
          <a:p>
            <a:pPr lvl="0"/>
            <a:r>
              <a:rPr lang="en-US" dirty="0"/>
              <a:t>Venue or Organization</a:t>
            </a:r>
          </a:p>
          <a:p>
            <a:pPr lvl="0"/>
            <a:r>
              <a:rPr lang="en-US" dirty="0"/>
              <a:t>Date</a:t>
            </a:r>
          </a:p>
        </p:txBody>
      </p:sp>
      <p:sp>
        <p:nvSpPr>
          <p:cNvPr id="17" name="Text Placeholder 16"/>
          <p:cNvSpPr>
            <a:spLocks noGrp="1"/>
          </p:cNvSpPr>
          <p:nvPr>
            <p:ph type="body" sz="quarter" idx="12" hasCustomPrompt="1"/>
          </p:nvPr>
        </p:nvSpPr>
        <p:spPr>
          <a:xfrm>
            <a:off x="4981336" y="5320657"/>
            <a:ext cx="5762183" cy="434219"/>
          </a:xfrm>
        </p:spPr>
        <p:txBody>
          <a:bodyPr>
            <a:noAutofit/>
          </a:bodyPr>
          <a:lstStyle>
            <a:lvl1pPr marL="0" indent="0">
              <a:buNone/>
              <a:defRPr sz="1866">
                <a:solidFill>
                  <a:srgbClr val="FFFFFF"/>
                </a:solidFill>
              </a:defRPr>
            </a:lvl1pPr>
          </a:lstStyle>
          <a:p>
            <a:pPr lvl="0"/>
            <a:r>
              <a:rPr lang="en-US"/>
              <a:t>Publication number or conference name</a:t>
            </a:r>
          </a:p>
        </p:txBody>
      </p:sp>
    </p:spTree>
    <p:extLst>
      <p:ext uri="{BB962C8B-B14F-4D97-AF65-F5344CB8AC3E}">
        <p14:creationId xmlns:p14="http://schemas.microsoft.com/office/powerpoint/2010/main" val="3155855577"/>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2" y="0"/>
            <a:ext cx="4278538" cy="2265941"/>
          </a:xfrm>
        </p:spPr>
        <p:txBody>
          <a:bodyPr/>
          <a:lstStyle/>
          <a:p>
            <a:r>
              <a:rPr lang="en-US"/>
              <a:t>Data Slide: </a:t>
            </a:r>
            <a:br>
              <a:rPr lang="en-US"/>
            </a:br>
            <a:r>
              <a:rPr lang="en-US"/>
              <a:t>Keep Title Concise</a:t>
            </a:r>
          </a:p>
        </p:txBody>
      </p:sp>
      <p:sp>
        <p:nvSpPr>
          <p:cNvPr id="4" name="Text Placeholder 3"/>
          <p:cNvSpPr>
            <a:spLocks noGrp="1"/>
          </p:cNvSpPr>
          <p:nvPr>
            <p:ph type="body" sz="quarter" idx="10" hasCustomPrompt="1"/>
          </p:nvPr>
        </p:nvSpPr>
        <p:spPr>
          <a:xfrm>
            <a:off x="5435698" y="556685"/>
            <a:ext cx="6357415" cy="1709257"/>
          </a:xfrm>
        </p:spPr>
        <p:txBody>
          <a:bodyPr lIns="0" tIns="0" rIns="0" bIns="0" anchor="ctr" anchorCtr="0">
            <a:noAutofit/>
          </a:bodyPr>
          <a:lstStyle>
            <a:lvl1pPr marL="0" indent="0">
              <a:buNone/>
              <a:defRPr sz="2666"/>
            </a:lvl1pPr>
          </a:lstStyle>
          <a:p>
            <a:pPr lvl="0"/>
            <a:r>
              <a:rPr lang="en-US"/>
              <a:t>Summary or description text about the slide, charts, data go here.</a:t>
            </a:r>
          </a:p>
        </p:txBody>
      </p:sp>
      <p:sp>
        <p:nvSpPr>
          <p:cNvPr id="5" name="Chart Placeholder 6"/>
          <p:cNvSpPr>
            <a:spLocks noGrp="1"/>
          </p:cNvSpPr>
          <p:nvPr>
            <p:ph type="chart" sz="quarter" idx="11" hasCustomPrompt="1"/>
          </p:nvPr>
        </p:nvSpPr>
        <p:spPr>
          <a:xfrm>
            <a:off x="624256" y="2774774"/>
            <a:ext cx="2510731" cy="1914812"/>
          </a:xfrm>
          <a:prstGeom prst="rect">
            <a:avLst/>
          </a:prstGeom>
        </p:spPr>
        <p:txBody>
          <a:bodyPr vert="horz"/>
          <a:lstStyle>
            <a:lvl1pPr marL="0" indent="0">
              <a:buNone/>
              <a:defRPr sz="1600"/>
            </a:lvl1pPr>
          </a:lstStyle>
          <a:p>
            <a:r>
              <a:rPr lang="en-US"/>
              <a:t>Insert Chart</a:t>
            </a:r>
          </a:p>
        </p:txBody>
      </p:sp>
      <p:sp>
        <p:nvSpPr>
          <p:cNvPr id="10" name="Chart Placeholder 6"/>
          <p:cNvSpPr>
            <a:spLocks noGrp="1"/>
          </p:cNvSpPr>
          <p:nvPr>
            <p:ph type="chart" sz="quarter" idx="12" hasCustomPrompt="1"/>
          </p:nvPr>
        </p:nvSpPr>
        <p:spPr>
          <a:xfrm>
            <a:off x="9282382" y="2774774"/>
            <a:ext cx="2510731" cy="1914812"/>
          </a:xfrm>
          <a:prstGeom prst="rect">
            <a:avLst/>
          </a:prstGeom>
        </p:spPr>
        <p:txBody>
          <a:bodyPr vert="horz"/>
          <a:lstStyle>
            <a:lvl1pPr marL="0" indent="0">
              <a:buNone/>
              <a:defRPr sz="1600"/>
            </a:lvl1pPr>
          </a:lstStyle>
          <a:p>
            <a:r>
              <a:rPr lang="en-US"/>
              <a:t>Insert Chart</a:t>
            </a:r>
          </a:p>
        </p:txBody>
      </p:sp>
      <p:sp>
        <p:nvSpPr>
          <p:cNvPr id="11" name="Chart Placeholder 6"/>
          <p:cNvSpPr>
            <a:spLocks noGrp="1"/>
          </p:cNvSpPr>
          <p:nvPr>
            <p:ph type="chart" sz="quarter" idx="13" hasCustomPrompt="1"/>
          </p:nvPr>
        </p:nvSpPr>
        <p:spPr>
          <a:xfrm>
            <a:off x="6352914" y="2774774"/>
            <a:ext cx="2510731" cy="1914812"/>
          </a:xfrm>
          <a:prstGeom prst="rect">
            <a:avLst/>
          </a:prstGeom>
        </p:spPr>
        <p:txBody>
          <a:bodyPr vert="horz"/>
          <a:lstStyle>
            <a:lvl1pPr marL="0" indent="0">
              <a:buNone/>
              <a:defRPr sz="1600"/>
            </a:lvl1pPr>
          </a:lstStyle>
          <a:p>
            <a:r>
              <a:rPr lang="en-US"/>
              <a:t>Insert Chart</a:t>
            </a:r>
          </a:p>
        </p:txBody>
      </p:sp>
      <p:sp>
        <p:nvSpPr>
          <p:cNvPr id="12" name="Chart Placeholder 6"/>
          <p:cNvSpPr>
            <a:spLocks noGrp="1"/>
          </p:cNvSpPr>
          <p:nvPr>
            <p:ph type="chart" sz="quarter" idx="14" hasCustomPrompt="1"/>
          </p:nvPr>
        </p:nvSpPr>
        <p:spPr>
          <a:xfrm>
            <a:off x="3489837" y="2774774"/>
            <a:ext cx="2510731" cy="1914812"/>
          </a:xfrm>
          <a:prstGeom prst="rect">
            <a:avLst/>
          </a:prstGeom>
        </p:spPr>
        <p:txBody>
          <a:bodyPr vert="horz"/>
          <a:lstStyle>
            <a:lvl1pPr marL="0" indent="0">
              <a:buNone/>
              <a:defRPr sz="1600"/>
            </a:lvl1pPr>
          </a:lstStyle>
          <a:p>
            <a:r>
              <a:rPr lang="en-US"/>
              <a:t>Insert Chart</a:t>
            </a:r>
          </a:p>
        </p:txBody>
      </p:sp>
      <p:sp>
        <p:nvSpPr>
          <p:cNvPr id="14" name="Text Placeholder 13"/>
          <p:cNvSpPr>
            <a:spLocks noGrp="1"/>
          </p:cNvSpPr>
          <p:nvPr>
            <p:ph type="body" sz="quarter" idx="15" hasCustomPrompt="1"/>
          </p:nvPr>
        </p:nvSpPr>
        <p:spPr>
          <a:xfrm>
            <a:off x="624254" y="4798484"/>
            <a:ext cx="2509713" cy="355600"/>
          </a:xfrm>
        </p:spPr>
        <p:txBody>
          <a:bodyPr lIns="0" tIns="0" rIns="0" bIns="0">
            <a:noAutofit/>
          </a:bodyPr>
          <a:lstStyle>
            <a:lvl1pPr marL="0" indent="0" algn="ctr">
              <a:buNone/>
              <a:defRPr sz="2399" baseline="0"/>
            </a:lvl1pPr>
            <a:lvl2pPr>
              <a:defRPr sz="1866"/>
            </a:lvl2pPr>
            <a:lvl3pPr>
              <a:defRPr sz="1866"/>
            </a:lvl3pPr>
            <a:lvl4pPr>
              <a:defRPr sz="1866"/>
            </a:lvl4pPr>
            <a:lvl5pPr>
              <a:defRPr sz="1866"/>
            </a:lvl5pPr>
          </a:lstStyle>
          <a:p>
            <a:pPr lvl="0"/>
            <a:r>
              <a:rPr lang="en-US"/>
              <a:t>Chart Description</a:t>
            </a:r>
          </a:p>
        </p:txBody>
      </p:sp>
      <p:sp>
        <p:nvSpPr>
          <p:cNvPr id="15" name="Text Placeholder 13"/>
          <p:cNvSpPr>
            <a:spLocks noGrp="1"/>
          </p:cNvSpPr>
          <p:nvPr>
            <p:ph type="body" sz="quarter" idx="16" hasCustomPrompt="1"/>
          </p:nvPr>
        </p:nvSpPr>
        <p:spPr>
          <a:xfrm>
            <a:off x="3490855" y="4798484"/>
            <a:ext cx="2509713" cy="355600"/>
          </a:xfrm>
        </p:spPr>
        <p:txBody>
          <a:bodyPr lIns="0" tIns="0" rIns="0" bIns="0">
            <a:noAutofit/>
          </a:bodyPr>
          <a:lstStyle>
            <a:lvl1pPr marL="0" indent="0" algn="ctr">
              <a:buNone/>
              <a:defRPr sz="2399" baseline="0"/>
            </a:lvl1pPr>
            <a:lvl2pPr>
              <a:defRPr sz="1866"/>
            </a:lvl2pPr>
            <a:lvl3pPr>
              <a:defRPr sz="1866"/>
            </a:lvl3pPr>
            <a:lvl4pPr>
              <a:defRPr sz="1866"/>
            </a:lvl4pPr>
            <a:lvl5pPr>
              <a:defRPr sz="1866"/>
            </a:lvl5pPr>
          </a:lstStyle>
          <a:p>
            <a:pPr lvl="0"/>
            <a:r>
              <a:rPr lang="en-US"/>
              <a:t>Chart Description</a:t>
            </a:r>
          </a:p>
        </p:txBody>
      </p:sp>
      <p:sp>
        <p:nvSpPr>
          <p:cNvPr id="16" name="Text Placeholder 13"/>
          <p:cNvSpPr>
            <a:spLocks noGrp="1"/>
          </p:cNvSpPr>
          <p:nvPr>
            <p:ph type="body" sz="quarter" idx="17" hasCustomPrompt="1"/>
          </p:nvPr>
        </p:nvSpPr>
        <p:spPr>
          <a:xfrm>
            <a:off x="6353932" y="4798484"/>
            <a:ext cx="2509713" cy="355600"/>
          </a:xfrm>
        </p:spPr>
        <p:txBody>
          <a:bodyPr lIns="0" tIns="0" rIns="0" bIns="0">
            <a:noAutofit/>
          </a:bodyPr>
          <a:lstStyle>
            <a:lvl1pPr marL="0" indent="0" algn="ctr">
              <a:buNone/>
              <a:defRPr sz="2399" baseline="0"/>
            </a:lvl1pPr>
            <a:lvl2pPr>
              <a:defRPr sz="1866"/>
            </a:lvl2pPr>
            <a:lvl3pPr>
              <a:defRPr sz="1866"/>
            </a:lvl3pPr>
            <a:lvl4pPr>
              <a:defRPr sz="1866"/>
            </a:lvl4pPr>
            <a:lvl5pPr>
              <a:defRPr sz="1866"/>
            </a:lvl5pPr>
          </a:lstStyle>
          <a:p>
            <a:pPr lvl="0"/>
            <a:r>
              <a:rPr lang="en-US"/>
              <a:t>Chart Description</a:t>
            </a:r>
          </a:p>
        </p:txBody>
      </p:sp>
      <p:sp>
        <p:nvSpPr>
          <p:cNvPr id="17" name="Text Placeholder 13"/>
          <p:cNvSpPr>
            <a:spLocks noGrp="1"/>
          </p:cNvSpPr>
          <p:nvPr>
            <p:ph type="body" sz="quarter" idx="18" hasCustomPrompt="1"/>
          </p:nvPr>
        </p:nvSpPr>
        <p:spPr>
          <a:xfrm>
            <a:off x="9282381" y="4798484"/>
            <a:ext cx="2509713" cy="355600"/>
          </a:xfrm>
        </p:spPr>
        <p:txBody>
          <a:bodyPr lIns="0" tIns="0" rIns="0" bIns="0">
            <a:noAutofit/>
          </a:bodyPr>
          <a:lstStyle>
            <a:lvl1pPr marL="0" indent="0" algn="ctr">
              <a:buNone/>
              <a:defRPr sz="2399" baseline="0"/>
            </a:lvl1pPr>
            <a:lvl2pPr>
              <a:defRPr sz="1866"/>
            </a:lvl2pPr>
            <a:lvl3pPr>
              <a:defRPr sz="1866"/>
            </a:lvl3pPr>
            <a:lvl4pPr>
              <a:defRPr sz="1866"/>
            </a:lvl4pPr>
            <a:lvl5pPr>
              <a:defRPr sz="1866"/>
            </a:lvl5pPr>
          </a:lstStyle>
          <a:p>
            <a:pPr lvl="0"/>
            <a:r>
              <a:rPr lang="en-US"/>
              <a:t>Chart Description</a:t>
            </a:r>
          </a:p>
        </p:txBody>
      </p:sp>
      <p:sp>
        <p:nvSpPr>
          <p:cNvPr id="18" name="Text Placeholder 13"/>
          <p:cNvSpPr>
            <a:spLocks noGrp="1"/>
          </p:cNvSpPr>
          <p:nvPr>
            <p:ph type="body" sz="quarter" idx="19" hasCustomPrompt="1"/>
          </p:nvPr>
        </p:nvSpPr>
        <p:spPr>
          <a:xfrm>
            <a:off x="624254" y="6233413"/>
            <a:ext cx="2509713" cy="273596"/>
          </a:xfrm>
        </p:spPr>
        <p:txBody>
          <a:bodyPr lIns="0" tIns="0" rIns="0" bIns="0">
            <a:noAutofit/>
          </a:bodyPr>
          <a:lstStyle>
            <a:lvl1pPr marL="0" indent="0" algn="l">
              <a:buNone/>
              <a:defRPr sz="1333" baseline="0"/>
            </a:lvl1pPr>
            <a:lvl2pPr>
              <a:defRPr sz="1866"/>
            </a:lvl2pPr>
            <a:lvl3pPr>
              <a:defRPr sz="1866"/>
            </a:lvl3pPr>
            <a:lvl4pPr>
              <a:defRPr sz="1866"/>
            </a:lvl4pPr>
            <a:lvl5pPr>
              <a:defRPr sz="1866"/>
            </a:lvl5pPr>
          </a:lstStyle>
          <a:p>
            <a:pPr lvl="0"/>
            <a:r>
              <a:rPr lang="en-US"/>
              <a:t>Data citation</a:t>
            </a:r>
          </a:p>
        </p:txBody>
      </p:sp>
      <p:sp>
        <p:nvSpPr>
          <p:cNvPr id="19" name="TextBox 18"/>
          <p:cNvSpPr txBox="1"/>
          <p:nvPr/>
        </p:nvSpPr>
        <p:spPr>
          <a:xfrm>
            <a:off x="8946606" y="6454019"/>
            <a:ext cx="3038571" cy="256352"/>
          </a:xfrm>
          <a:prstGeom prst="rect">
            <a:avLst/>
          </a:prstGeom>
          <a:noFill/>
        </p:spPr>
        <p:txBody>
          <a:bodyPr wrap="square" rtlCol="0">
            <a:spAutoFit/>
          </a:bodyPr>
          <a:lstStyle/>
          <a:p>
            <a:pPr marL="0" marR="0" indent="0" algn="r" defTabSz="609448" rtl="0" eaLnBrk="1" fontAlgn="auto" latinLnBrk="0" hangingPunct="1">
              <a:lnSpc>
                <a:spcPct val="100000"/>
              </a:lnSpc>
              <a:spcBef>
                <a:spcPts val="0"/>
              </a:spcBef>
              <a:spcAft>
                <a:spcPts val="0"/>
              </a:spcAft>
              <a:buClrTx/>
              <a:buSzTx/>
              <a:buFontTx/>
              <a:buNone/>
              <a:tabLst/>
              <a:defRPr/>
            </a:pPr>
            <a:r>
              <a:rPr lang="en-US" sz="1066"/>
              <a:t>NREL</a:t>
            </a:r>
            <a:r>
              <a:rPr lang="en-US" sz="1066" baseline="0"/>
              <a:t>    </a:t>
            </a:r>
            <a:r>
              <a:rPr lang="en-US" sz="1066"/>
              <a:t>|    </a:t>
            </a:r>
            <a:fld id="{BFD71CF8-5198-8441-A7C0-DC22FD64CBE4}" type="slidenum">
              <a:rPr lang="en-US" sz="1066"/>
              <a:pPr marL="0" marR="0" indent="0" algn="r" defTabSz="609448" rtl="0" eaLnBrk="1" fontAlgn="auto" latinLnBrk="0" hangingPunct="1">
                <a:lnSpc>
                  <a:spcPct val="100000"/>
                </a:lnSpc>
                <a:spcBef>
                  <a:spcPts val="0"/>
                </a:spcBef>
                <a:spcAft>
                  <a:spcPts val="0"/>
                </a:spcAft>
                <a:buClrTx/>
                <a:buSzTx/>
                <a:buFontTx/>
                <a:buNone/>
                <a:tabLst/>
                <a:defRPr/>
              </a:pPr>
              <a:t>‹#›</a:t>
            </a:fld>
            <a:endParaRPr lang="en-US" sz="1066"/>
          </a:p>
        </p:txBody>
      </p:sp>
    </p:spTree>
    <p:extLst>
      <p:ext uri="{BB962C8B-B14F-4D97-AF65-F5344CB8AC3E}">
        <p14:creationId xmlns:p14="http://schemas.microsoft.com/office/powerpoint/2010/main" val="2955309133"/>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29" name="Picture Placeholder 28"/>
          <p:cNvSpPr>
            <a:spLocks noGrp="1"/>
          </p:cNvSpPr>
          <p:nvPr>
            <p:ph type="pic" sz="quarter" idx="49" hasCustomPrompt="1"/>
          </p:nvPr>
        </p:nvSpPr>
        <p:spPr>
          <a:xfrm>
            <a:off x="0" y="0"/>
            <a:ext cx="12188825" cy="6858000"/>
          </a:xfrm>
        </p:spPr>
        <p:txBody>
          <a:bodyPr>
            <a:normAutofit/>
          </a:bodyPr>
          <a:lstStyle>
            <a:lvl1pPr marL="0" indent="0" algn="r">
              <a:buNone/>
              <a:defRPr sz="2399"/>
            </a:lvl1pPr>
          </a:lstStyle>
          <a:p>
            <a:r>
              <a:rPr lang="en-US"/>
              <a:t>Insert a large image here</a:t>
            </a:r>
          </a:p>
        </p:txBody>
      </p:sp>
      <p:sp>
        <p:nvSpPr>
          <p:cNvPr id="16" name="Text Placeholder 6"/>
          <p:cNvSpPr>
            <a:spLocks noGrp="1"/>
          </p:cNvSpPr>
          <p:nvPr>
            <p:ph type="body" sz="quarter" idx="40"/>
          </p:nvPr>
        </p:nvSpPr>
        <p:spPr>
          <a:xfrm>
            <a:off x="0" y="3414950"/>
            <a:ext cx="12188825" cy="2644161"/>
          </a:xfrm>
          <a:prstGeom prst="rect">
            <a:avLst/>
          </a:prstGeom>
          <a:solidFill>
            <a:schemeClr val="bg1">
              <a:lumMod val="95000"/>
              <a:alpha val="85000"/>
            </a:schemeClr>
          </a:solidFill>
        </p:spPr>
        <p:txBody>
          <a:bodyPr vert="horz"/>
          <a:lstStyle>
            <a:lvl1pPr marL="0" indent="0" algn="ctr">
              <a:buNone/>
              <a:defRPr sz="133">
                <a:solidFill>
                  <a:srgbClr val="333333"/>
                </a:solidFill>
              </a:defRPr>
            </a:lvl1pPr>
          </a:lstStyle>
          <a:p>
            <a:pPr lvl="0"/>
            <a:r>
              <a:rPr lang="en-US"/>
              <a:t>Edit Master text styles</a:t>
            </a:r>
          </a:p>
        </p:txBody>
      </p:sp>
      <p:sp>
        <p:nvSpPr>
          <p:cNvPr id="5" name="Text Placeholder 22"/>
          <p:cNvSpPr>
            <a:spLocks noGrp="1"/>
          </p:cNvSpPr>
          <p:nvPr>
            <p:ph type="body" sz="quarter" idx="29" hasCustomPrompt="1"/>
          </p:nvPr>
        </p:nvSpPr>
        <p:spPr>
          <a:xfrm>
            <a:off x="609442" y="2563786"/>
            <a:ext cx="1834673" cy="1835151"/>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33"/>
            </a:lvl1pPr>
          </a:lstStyle>
          <a:p>
            <a:pPr lvl="0"/>
            <a:r>
              <a:rPr lang="en-US"/>
              <a:t>1</a:t>
            </a:r>
          </a:p>
        </p:txBody>
      </p:sp>
      <p:sp>
        <p:nvSpPr>
          <p:cNvPr id="6" name="Picture Placeholder 24"/>
          <p:cNvSpPr>
            <a:spLocks noGrp="1"/>
          </p:cNvSpPr>
          <p:nvPr>
            <p:ph type="pic" sz="quarter" idx="30" hasCustomPrompt="1"/>
          </p:nvPr>
        </p:nvSpPr>
        <p:spPr>
          <a:xfrm>
            <a:off x="934029" y="2902317"/>
            <a:ext cx="1189257" cy="1189567"/>
          </a:xfrm>
          <a:prstGeom prst="rect">
            <a:avLst/>
          </a:prstGeom>
        </p:spPr>
        <p:txBody>
          <a:bodyPr vert="horz"/>
          <a:lstStyle>
            <a:lvl1pPr marL="0" indent="0">
              <a:buNone/>
              <a:defRPr sz="1600">
                <a:solidFill>
                  <a:schemeClr val="bg1"/>
                </a:solidFill>
              </a:defRPr>
            </a:lvl1pPr>
          </a:lstStyle>
          <a:p>
            <a:r>
              <a:rPr lang="en-US"/>
              <a:t>Insert icon</a:t>
            </a:r>
          </a:p>
        </p:txBody>
      </p:sp>
      <p:sp>
        <p:nvSpPr>
          <p:cNvPr id="7" name="Text Placeholder 22"/>
          <p:cNvSpPr>
            <a:spLocks noGrp="1"/>
          </p:cNvSpPr>
          <p:nvPr>
            <p:ph type="body" sz="quarter" idx="31" hasCustomPrompt="1"/>
          </p:nvPr>
        </p:nvSpPr>
        <p:spPr>
          <a:xfrm>
            <a:off x="2925732" y="2563786"/>
            <a:ext cx="1834673" cy="1835151"/>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33"/>
            </a:lvl1pPr>
          </a:lstStyle>
          <a:p>
            <a:pPr lvl="0"/>
            <a:r>
              <a:rPr lang="en-US"/>
              <a:t>1</a:t>
            </a:r>
          </a:p>
        </p:txBody>
      </p:sp>
      <p:sp>
        <p:nvSpPr>
          <p:cNvPr id="8" name="Picture Placeholder 24"/>
          <p:cNvSpPr>
            <a:spLocks noGrp="1"/>
          </p:cNvSpPr>
          <p:nvPr>
            <p:ph type="pic" sz="quarter" idx="32" hasCustomPrompt="1"/>
          </p:nvPr>
        </p:nvSpPr>
        <p:spPr>
          <a:xfrm>
            <a:off x="3250319" y="2902317"/>
            <a:ext cx="1189257" cy="1189567"/>
          </a:xfrm>
          <a:prstGeom prst="rect">
            <a:avLst/>
          </a:prstGeom>
        </p:spPr>
        <p:txBody>
          <a:bodyPr vert="horz"/>
          <a:lstStyle>
            <a:lvl1pPr marL="0" indent="0">
              <a:buNone/>
              <a:defRPr sz="1600">
                <a:solidFill>
                  <a:schemeClr val="bg1"/>
                </a:solidFill>
              </a:defRPr>
            </a:lvl1pPr>
          </a:lstStyle>
          <a:p>
            <a:r>
              <a:rPr lang="en-US"/>
              <a:t>Insert icon</a:t>
            </a:r>
          </a:p>
        </p:txBody>
      </p:sp>
      <p:sp>
        <p:nvSpPr>
          <p:cNvPr id="9" name="Text Placeholder 22"/>
          <p:cNvSpPr>
            <a:spLocks noGrp="1"/>
          </p:cNvSpPr>
          <p:nvPr>
            <p:ph type="body" sz="quarter" idx="33" hasCustomPrompt="1"/>
          </p:nvPr>
        </p:nvSpPr>
        <p:spPr>
          <a:xfrm>
            <a:off x="5240158" y="2563786"/>
            <a:ext cx="1834673" cy="1835151"/>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33"/>
            </a:lvl1pPr>
          </a:lstStyle>
          <a:p>
            <a:pPr lvl="0"/>
            <a:r>
              <a:rPr lang="en-US"/>
              <a:t>1</a:t>
            </a:r>
          </a:p>
        </p:txBody>
      </p:sp>
      <p:sp>
        <p:nvSpPr>
          <p:cNvPr id="10" name="Picture Placeholder 24"/>
          <p:cNvSpPr>
            <a:spLocks noGrp="1"/>
          </p:cNvSpPr>
          <p:nvPr>
            <p:ph type="pic" sz="quarter" idx="34" hasCustomPrompt="1"/>
          </p:nvPr>
        </p:nvSpPr>
        <p:spPr>
          <a:xfrm>
            <a:off x="5564746" y="2902317"/>
            <a:ext cx="1189257" cy="1189567"/>
          </a:xfrm>
          <a:prstGeom prst="rect">
            <a:avLst/>
          </a:prstGeom>
        </p:spPr>
        <p:txBody>
          <a:bodyPr vert="horz"/>
          <a:lstStyle>
            <a:lvl1pPr marL="0" indent="0">
              <a:buNone/>
              <a:defRPr sz="1600">
                <a:solidFill>
                  <a:schemeClr val="bg1"/>
                </a:solidFill>
              </a:defRPr>
            </a:lvl1pPr>
          </a:lstStyle>
          <a:p>
            <a:r>
              <a:rPr lang="en-US"/>
              <a:t>Insert icon</a:t>
            </a:r>
          </a:p>
        </p:txBody>
      </p:sp>
      <p:sp>
        <p:nvSpPr>
          <p:cNvPr id="11" name="Text Placeholder 22"/>
          <p:cNvSpPr>
            <a:spLocks noGrp="1"/>
          </p:cNvSpPr>
          <p:nvPr>
            <p:ph type="body" sz="quarter" idx="35" hasCustomPrompt="1"/>
          </p:nvPr>
        </p:nvSpPr>
        <p:spPr>
          <a:xfrm>
            <a:off x="7538917" y="2563786"/>
            <a:ext cx="1834673" cy="1835151"/>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33"/>
            </a:lvl1pPr>
          </a:lstStyle>
          <a:p>
            <a:pPr lvl="0"/>
            <a:r>
              <a:rPr lang="en-US"/>
              <a:t>1</a:t>
            </a:r>
          </a:p>
        </p:txBody>
      </p:sp>
      <p:sp>
        <p:nvSpPr>
          <p:cNvPr id="12" name="Picture Placeholder 24"/>
          <p:cNvSpPr>
            <a:spLocks noGrp="1"/>
          </p:cNvSpPr>
          <p:nvPr>
            <p:ph type="pic" sz="quarter" idx="36" hasCustomPrompt="1"/>
          </p:nvPr>
        </p:nvSpPr>
        <p:spPr>
          <a:xfrm>
            <a:off x="7863504" y="2902317"/>
            <a:ext cx="1189257" cy="1189567"/>
          </a:xfrm>
          <a:prstGeom prst="rect">
            <a:avLst/>
          </a:prstGeom>
        </p:spPr>
        <p:txBody>
          <a:bodyPr vert="horz"/>
          <a:lstStyle>
            <a:lvl1pPr marL="0" indent="0">
              <a:buNone/>
              <a:defRPr sz="1600">
                <a:solidFill>
                  <a:schemeClr val="bg1"/>
                </a:solidFill>
              </a:defRPr>
            </a:lvl1pPr>
          </a:lstStyle>
          <a:p>
            <a:r>
              <a:rPr lang="en-US"/>
              <a:t>Insert icon</a:t>
            </a:r>
          </a:p>
        </p:txBody>
      </p:sp>
      <p:sp>
        <p:nvSpPr>
          <p:cNvPr id="13" name="Text Placeholder 22"/>
          <p:cNvSpPr>
            <a:spLocks noGrp="1"/>
          </p:cNvSpPr>
          <p:nvPr>
            <p:ph type="body" sz="quarter" idx="37" hasCustomPrompt="1"/>
          </p:nvPr>
        </p:nvSpPr>
        <p:spPr>
          <a:xfrm>
            <a:off x="9779588" y="2563786"/>
            <a:ext cx="1834673" cy="1835151"/>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33"/>
            </a:lvl1pPr>
          </a:lstStyle>
          <a:p>
            <a:pPr lvl="0"/>
            <a:r>
              <a:rPr lang="en-US"/>
              <a:t>1</a:t>
            </a:r>
          </a:p>
        </p:txBody>
      </p:sp>
      <p:sp>
        <p:nvSpPr>
          <p:cNvPr id="14" name="Picture Placeholder 24"/>
          <p:cNvSpPr>
            <a:spLocks noGrp="1"/>
          </p:cNvSpPr>
          <p:nvPr>
            <p:ph type="pic" sz="quarter" idx="38" hasCustomPrompt="1"/>
          </p:nvPr>
        </p:nvSpPr>
        <p:spPr>
          <a:xfrm>
            <a:off x="10104175" y="2902317"/>
            <a:ext cx="1189257" cy="1189567"/>
          </a:xfrm>
          <a:prstGeom prst="rect">
            <a:avLst/>
          </a:prstGeom>
        </p:spPr>
        <p:txBody>
          <a:bodyPr vert="horz"/>
          <a:lstStyle>
            <a:lvl1pPr marL="0" indent="0">
              <a:buNone/>
              <a:defRPr sz="1600">
                <a:solidFill>
                  <a:schemeClr val="bg1"/>
                </a:solidFill>
              </a:defRPr>
            </a:lvl1pPr>
          </a:lstStyle>
          <a:p>
            <a:r>
              <a:rPr lang="en-US"/>
              <a:t>Insert icon</a:t>
            </a:r>
          </a:p>
        </p:txBody>
      </p:sp>
      <p:sp>
        <p:nvSpPr>
          <p:cNvPr id="17" name="Text Placeholder 3"/>
          <p:cNvSpPr>
            <a:spLocks noGrp="1"/>
          </p:cNvSpPr>
          <p:nvPr>
            <p:ph type="body" sz="quarter" idx="18" hasCustomPrompt="1"/>
          </p:nvPr>
        </p:nvSpPr>
        <p:spPr>
          <a:xfrm>
            <a:off x="624254" y="5057513"/>
            <a:ext cx="1781769" cy="760891"/>
          </a:xfrm>
          <a:prstGeom prst="rect">
            <a:avLst/>
          </a:prstGeom>
          <a:ln>
            <a:noFill/>
          </a:ln>
        </p:spPr>
        <p:txBody>
          <a:bodyPr vert="horz" lIns="0" tIns="0" rIns="0" bIns="0">
            <a:noAutofit/>
          </a:bodyPr>
          <a:lstStyle>
            <a:lvl1pPr marL="0" indent="0" algn="ctr">
              <a:buNone/>
              <a:defRPr sz="1600" baseline="0">
                <a:solidFill>
                  <a:schemeClr val="tx1"/>
                </a:solidFill>
              </a:defRPr>
            </a:lvl1pPr>
            <a:lvl2pPr marL="609448" indent="0">
              <a:buNone/>
              <a:defRPr sz="2133"/>
            </a:lvl2pPr>
            <a:lvl3pPr marL="1218895" indent="0">
              <a:buNone/>
              <a:defRPr sz="2133"/>
            </a:lvl3pPr>
            <a:lvl4pPr marL="1828343" indent="0">
              <a:buNone/>
              <a:defRPr sz="2133"/>
            </a:lvl4pPr>
            <a:lvl5pPr marL="2437790" indent="0">
              <a:buNone/>
              <a:defRPr sz="2133"/>
            </a:lvl5pPr>
          </a:lstStyle>
          <a:p>
            <a:pPr lvl="0"/>
            <a:r>
              <a:rPr lang="en-US"/>
              <a:t>Infographic information goes here</a:t>
            </a:r>
          </a:p>
        </p:txBody>
      </p:sp>
      <p:sp>
        <p:nvSpPr>
          <p:cNvPr id="18" name="Text Placeholder 17"/>
          <p:cNvSpPr>
            <a:spLocks noGrp="1"/>
          </p:cNvSpPr>
          <p:nvPr>
            <p:ph type="body" sz="quarter" idx="19" hasCustomPrompt="1"/>
          </p:nvPr>
        </p:nvSpPr>
        <p:spPr>
          <a:xfrm>
            <a:off x="624255" y="4519809"/>
            <a:ext cx="1781769" cy="435380"/>
          </a:xfrm>
          <a:prstGeom prst="rect">
            <a:avLst/>
          </a:prstGeom>
        </p:spPr>
        <p:txBody>
          <a:bodyPr vert="horz" lIns="0" tIns="0" rIns="0" bIns="0">
            <a:noAutofit/>
          </a:bodyPr>
          <a:lstStyle>
            <a:lvl1pPr marL="0" indent="0" algn="ctr">
              <a:buNone/>
              <a:defRPr sz="2399" baseline="0">
                <a:solidFill>
                  <a:schemeClr val="tx1"/>
                </a:solidFill>
              </a:defRPr>
            </a:lvl1pPr>
            <a:lvl2pPr marL="609448" indent="0">
              <a:buNone/>
              <a:defRPr sz="2933">
                <a:solidFill>
                  <a:srgbClr val="8DC63F"/>
                </a:solidFill>
              </a:defRPr>
            </a:lvl2pPr>
            <a:lvl3pPr marL="1218895" indent="0">
              <a:buNone/>
              <a:defRPr sz="2933">
                <a:solidFill>
                  <a:srgbClr val="8DC63F"/>
                </a:solidFill>
              </a:defRPr>
            </a:lvl3pPr>
            <a:lvl4pPr marL="1828343" indent="0">
              <a:buNone/>
              <a:defRPr sz="2933">
                <a:solidFill>
                  <a:srgbClr val="8DC63F"/>
                </a:solidFill>
              </a:defRPr>
            </a:lvl4pPr>
            <a:lvl5pPr marL="2437790" indent="0">
              <a:buNone/>
              <a:defRPr sz="2933">
                <a:solidFill>
                  <a:srgbClr val="8DC63F"/>
                </a:solidFill>
              </a:defRPr>
            </a:lvl5pPr>
          </a:lstStyle>
          <a:p>
            <a:pPr lvl="0"/>
            <a:r>
              <a:rPr lang="en-US"/>
              <a:t>Emphasis Text</a:t>
            </a:r>
          </a:p>
        </p:txBody>
      </p:sp>
      <p:sp>
        <p:nvSpPr>
          <p:cNvPr id="19" name="Text Placeholder 3"/>
          <p:cNvSpPr>
            <a:spLocks noGrp="1"/>
          </p:cNvSpPr>
          <p:nvPr>
            <p:ph type="body" sz="quarter" idx="41" hasCustomPrompt="1"/>
          </p:nvPr>
        </p:nvSpPr>
        <p:spPr>
          <a:xfrm>
            <a:off x="2925731" y="5057513"/>
            <a:ext cx="1781769" cy="760891"/>
          </a:xfrm>
          <a:prstGeom prst="rect">
            <a:avLst/>
          </a:prstGeom>
          <a:ln>
            <a:noFill/>
          </a:ln>
        </p:spPr>
        <p:txBody>
          <a:bodyPr vert="horz" lIns="0" tIns="0" rIns="0" bIns="0">
            <a:noAutofit/>
          </a:bodyPr>
          <a:lstStyle>
            <a:lvl1pPr marL="0" indent="0" algn="ctr">
              <a:buNone/>
              <a:defRPr sz="1600" baseline="0">
                <a:solidFill>
                  <a:schemeClr val="tx1"/>
                </a:solidFill>
              </a:defRPr>
            </a:lvl1pPr>
            <a:lvl2pPr marL="609448" indent="0">
              <a:buNone/>
              <a:defRPr sz="2133"/>
            </a:lvl2pPr>
            <a:lvl3pPr marL="1218895" indent="0">
              <a:buNone/>
              <a:defRPr sz="2133"/>
            </a:lvl3pPr>
            <a:lvl4pPr marL="1828343" indent="0">
              <a:buNone/>
              <a:defRPr sz="2133"/>
            </a:lvl4pPr>
            <a:lvl5pPr marL="2437790" indent="0">
              <a:buNone/>
              <a:defRPr sz="2133"/>
            </a:lvl5pPr>
          </a:lstStyle>
          <a:p>
            <a:pPr lvl="0"/>
            <a:r>
              <a:rPr lang="en-US"/>
              <a:t>Infographic information goes here</a:t>
            </a:r>
          </a:p>
        </p:txBody>
      </p:sp>
      <p:sp>
        <p:nvSpPr>
          <p:cNvPr id="20" name="Text Placeholder 17"/>
          <p:cNvSpPr>
            <a:spLocks noGrp="1"/>
          </p:cNvSpPr>
          <p:nvPr>
            <p:ph type="body" sz="quarter" idx="42" hasCustomPrompt="1"/>
          </p:nvPr>
        </p:nvSpPr>
        <p:spPr>
          <a:xfrm>
            <a:off x="2925732" y="4519809"/>
            <a:ext cx="1781769" cy="435380"/>
          </a:xfrm>
          <a:prstGeom prst="rect">
            <a:avLst/>
          </a:prstGeom>
        </p:spPr>
        <p:txBody>
          <a:bodyPr vert="horz" lIns="0" tIns="0" rIns="0" bIns="0">
            <a:noAutofit/>
          </a:bodyPr>
          <a:lstStyle>
            <a:lvl1pPr marL="0" indent="0" algn="ctr">
              <a:buNone/>
              <a:defRPr sz="2399" baseline="0">
                <a:solidFill>
                  <a:schemeClr val="tx1"/>
                </a:solidFill>
              </a:defRPr>
            </a:lvl1pPr>
            <a:lvl2pPr marL="609448" indent="0">
              <a:buNone/>
              <a:defRPr sz="2933">
                <a:solidFill>
                  <a:srgbClr val="8DC63F"/>
                </a:solidFill>
              </a:defRPr>
            </a:lvl2pPr>
            <a:lvl3pPr marL="1218895" indent="0">
              <a:buNone/>
              <a:defRPr sz="2933">
                <a:solidFill>
                  <a:srgbClr val="8DC63F"/>
                </a:solidFill>
              </a:defRPr>
            </a:lvl3pPr>
            <a:lvl4pPr marL="1828343" indent="0">
              <a:buNone/>
              <a:defRPr sz="2933">
                <a:solidFill>
                  <a:srgbClr val="8DC63F"/>
                </a:solidFill>
              </a:defRPr>
            </a:lvl4pPr>
            <a:lvl5pPr marL="2437790" indent="0">
              <a:buNone/>
              <a:defRPr sz="2933">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5240157" y="5057513"/>
            <a:ext cx="1781769" cy="760891"/>
          </a:xfrm>
          <a:prstGeom prst="rect">
            <a:avLst/>
          </a:prstGeom>
          <a:ln>
            <a:noFill/>
          </a:ln>
        </p:spPr>
        <p:txBody>
          <a:bodyPr vert="horz" lIns="0" tIns="0" rIns="0" bIns="0">
            <a:noAutofit/>
          </a:bodyPr>
          <a:lstStyle>
            <a:lvl1pPr marL="0" indent="0" algn="ctr">
              <a:buNone/>
              <a:defRPr sz="1600" baseline="0">
                <a:solidFill>
                  <a:schemeClr val="tx1"/>
                </a:solidFill>
              </a:defRPr>
            </a:lvl1pPr>
            <a:lvl2pPr marL="609448" indent="0">
              <a:buNone/>
              <a:defRPr sz="2133"/>
            </a:lvl2pPr>
            <a:lvl3pPr marL="1218895" indent="0">
              <a:buNone/>
              <a:defRPr sz="2133"/>
            </a:lvl3pPr>
            <a:lvl4pPr marL="1828343" indent="0">
              <a:buNone/>
              <a:defRPr sz="2133"/>
            </a:lvl4pPr>
            <a:lvl5pPr marL="2437790" indent="0">
              <a:buNone/>
              <a:defRPr sz="2133"/>
            </a:lvl5pPr>
          </a:lstStyle>
          <a:p>
            <a:pPr lvl="0"/>
            <a:r>
              <a:rPr lang="en-US"/>
              <a:t>Infographic information goes here</a:t>
            </a:r>
          </a:p>
        </p:txBody>
      </p:sp>
      <p:sp>
        <p:nvSpPr>
          <p:cNvPr id="22" name="Text Placeholder 17"/>
          <p:cNvSpPr>
            <a:spLocks noGrp="1"/>
          </p:cNvSpPr>
          <p:nvPr>
            <p:ph type="body" sz="quarter" idx="44" hasCustomPrompt="1"/>
          </p:nvPr>
        </p:nvSpPr>
        <p:spPr>
          <a:xfrm>
            <a:off x="5240158" y="4519809"/>
            <a:ext cx="1781769" cy="435380"/>
          </a:xfrm>
          <a:prstGeom prst="rect">
            <a:avLst/>
          </a:prstGeom>
        </p:spPr>
        <p:txBody>
          <a:bodyPr vert="horz" lIns="0" tIns="0" rIns="0" bIns="0">
            <a:noAutofit/>
          </a:bodyPr>
          <a:lstStyle>
            <a:lvl1pPr marL="0" indent="0" algn="ctr">
              <a:buNone/>
              <a:defRPr sz="2399" baseline="0">
                <a:solidFill>
                  <a:schemeClr val="tx1"/>
                </a:solidFill>
              </a:defRPr>
            </a:lvl1pPr>
            <a:lvl2pPr marL="609448" indent="0">
              <a:buNone/>
              <a:defRPr sz="2933">
                <a:solidFill>
                  <a:srgbClr val="8DC63F"/>
                </a:solidFill>
              </a:defRPr>
            </a:lvl2pPr>
            <a:lvl3pPr marL="1218895" indent="0">
              <a:buNone/>
              <a:defRPr sz="2933">
                <a:solidFill>
                  <a:srgbClr val="8DC63F"/>
                </a:solidFill>
              </a:defRPr>
            </a:lvl3pPr>
            <a:lvl4pPr marL="1828343" indent="0">
              <a:buNone/>
              <a:defRPr sz="2933">
                <a:solidFill>
                  <a:srgbClr val="8DC63F"/>
                </a:solidFill>
              </a:defRPr>
            </a:lvl4pPr>
            <a:lvl5pPr marL="2437790" indent="0">
              <a:buNone/>
              <a:defRPr sz="2933">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7538916" y="5057513"/>
            <a:ext cx="1781769" cy="760891"/>
          </a:xfrm>
          <a:prstGeom prst="rect">
            <a:avLst/>
          </a:prstGeom>
          <a:ln>
            <a:noFill/>
          </a:ln>
        </p:spPr>
        <p:txBody>
          <a:bodyPr vert="horz" lIns="0" tIns="0" rIns="0" bIns="0">
            <a:noAutofit/>
          </a:bodyPr>
          <a:lstStyle>
            <a:lvl1pPr marL="0" indent="0" algn="ctr">
              <a:buNone/>
              <a:defRPr sz="1600" baseline="0">
                <a:solidFill>
                  <a:schemeClr val="tx1"/>
                </a:solidFill>
              </a:defRPr>
            </a:lvl1pPr>
            <a:lvl2pPr marL="609448" indent="0">
              <a:buNone/>
              <a:defRPr sz="2133"/>
            </a:lvl2pPr>
            <a:lvl3pPr marL="1218895" indent="0">
              <a:buNone/>
              <a:defRPr sz="2133"/>
            </a:lvl3pPr>
            <a:lvl4pPr marL="1828343" indent="0">
              <a:buNone/>
              <a:defRPr sz="2133"/>
            </a:lvl4pPr>
            <a:lvl5pPr marL="2437790" indent="0">
              <a:buNone/>
              <a:defRPr sz="2133"/>
            </a:lvl5pPr>
          </a:lstStyle>
          <a:p>
            <a:pPr lvl="0"/>
            <a:r>
              <a:rPr lang="en-US"/>
              <a:t>Infographic information goes here</a:t>
            </a:r>
          </a:p>
        </p:txBody>
      </p:sp>
      <p:sp>
        <p:nvSpPr>
          <p:cNvPr id="24" name="Text Placeholder 17"/>
          <p:cNvSpPr>
            <a:spLocks noGrp="1"/>
          </p:cNvSpPr>
          <p:nvPr>
            <p:ph type="body" sz="quarter" idx="46" hasCustomPrompt="1"/>
          </p:nvPr>
        </p:nvSpPr>
        <p:spPr>
          <a:xfrm>
            <a:off x="7538917" y="4519809"/>
            <a:ext cx="1781769" cy="435380"/>
          </a:xfrm>
          <a:prstGeom prst="rect">
            <a:avLst/>
          </a:prstGeom>
        </p:spPr>
        <p:txBody>
          <a:bodyPr vert="horz" lIns="0" tIns="0" rIns="0" bIns="0">
            <a:noAutofit/>
          </a:bodyPr>
          <a:lstStyle>
            <a:lvl1pPr marL="0" indent="0" algn="ctr">
              <a:buNone/>
              <a:defRPr sz="2399" baseline="0">
                <a:solidFill>
                  <a:schemeClr val="tx1"/>
                </a:solidFill>
              </a:defRPr>
            </a:lvl1pPr>
            <a:lvl2pPr marL="609448" indent="0">
              <a:buNone/>
              <a:defRPr sz="2933">
                <a:solidFill>
                  <a:srgbClr val="8DC63F"/>
                </a:solidFill>
              </a:defRPr>
            </a:lvl2pPr>
            <a:lvl3pPr marL="1218895" indent="0">
              <a:buNone/>
              <a:defRPr sz="2933">
                <a:solidFill>
                  <a:srgbClr val="8DC63F"/>
                </a:solidFill>
              </a:defRPr>
            </a:lvl3pPr>
            <a:lvl4pPr marL="1828343" indent="0">
              <a:buNone/>
              <a:defRPr sz="2933">
                <a:solidFill>
                  <a:srgbClr val="8DC63F"/>
                </a:solidFill>
              </a:defRPr>
            </a:lvl4pPr>
            <a:lvl5pPr marL="2437790" indent="0">
              <a:buNone/>
              <a:defRPr sz="2933">
                <a:solidFill>
                  <a:srgbClr val="8DC63F"/>
                </a:solidFill>
              </a:defRPr>
            </a:lvl5pPr>
          </a:lstStyle>
          <a:p>
            <a:pPr lvl="0"/>
            <a:r>
              <a:rPr lang="en-US"/>
              <a:t>Emphasis Text</a:t>
            </a:r>
          </a:p>
        </p:txBody>
      </p:sp>
      <p:sp>
        <p:nvSpPr>
          <p:cNvPr id="25" name="Text Placeholder 3"/>
          <p:cNvSpPr>
            <a:spLocks noGrp="1"/>
          </p:cNvSpPr>
          <p:nvPr>
            <p:ph type="body" sz="quarter" idx="47" hasCustomPrompt="1"/>
          </p:nvPr>
        </p:nvSpPr>
        <p:spPr>
          <a:xfrm>
            <a:off x="9779588" y="5057513"/>
            <a:ext cx="1781769" cy="760891"/>
          </a:xfrm>
          <a:prstGeom prst="rect">
            <a:avLst/>
          </a:prstGeom>
          <a:ln>
            <a:noFill/>
          </a:ln>
        </p:spPr>
        <p:txBody>
          <a:bodyPr vert="horz" lIns="0" tIns="0" rIns="0" bIns="0">
            <a:noAutofit/>
          </a:bodyPr>
          <a:lstStyle>
            <a:lvl1pPr marL="0" indent="0" algn="ctr">
              <a:buNone/>
              <a:defRPr sz="1600" baseline="0">
                <a:solidFill>
                  <a:schemeClr val="tx1"/>
                </a:solidFill>
              </a:defRPr>
            </a:lvl1pPr>
            <a:lvl2pPr marL="609448" indent="0">
              <a:buNone/>
              <a:defRPr sz="2133"/>
            </a:lvl2pPr>
            <a:lvl3pPr marL="1218895" indent="0">
              <a:buNone/>
              <a:defRPr sz="2133"/>
            </a:lvl3pPr>
            <a:lvl4pPr marL="1828343" indent="0">
              <a:buNone/>
              <a:defRPr sz="2133"/>
            </a:lvl4pPr>
            <a:lvl5pPr marL="2437790" indent="0">
              <a:buNone/>
              <a:defRPr sz="2133"/>
            </a:lvl5pPr>
          </a:lstStyle>
          <a:p>
            <a:pPr lvl="0"/>
            <a:r>
              <a:rPr lang="en-US"/>
              <a:t>Infographic information goes here</a:t>
            </a:r>
          </a:p>
        </p:txBody>
      </p:sp>
      <p:sp>
        <p:nvSpPr>
          <p:cNvPr id="26" name="Text Placeholder 17"/>
          <p:cNvSpPr>
            <a:spLocks noGrp="1"/>
          </p:cNvSpPr>
          <p:nvPr>
            <p:ph type="body" sz="quarter" idx="48" hasCustomPrompt="1"/>
          </p:nvPr>
        </p:nvSpPr>
        <p:spPr>
          <a:xfrm>
            <a:off x="9779589" y="4519809"/>
            <a:ext cx="1781769" cy="435380"/>
          </a:xfrm>
          <a:prstGeom prst="rect">
            <a:avLst/>
          </a:prstGeom>
        </p:spPr>
        <p:txBody>
          <a:bodyPr vert="horz" lIns="0" tIns="0" rIns="0" bIns="0">
            <a:noAutofit/>
          </a:bodyPr>
          <a:lstStyle>
            <a:lvl1pPr marL="0" indent="0" algn="ctr">
              <a:buNone/>
              <a:defRPr sz="2399" baseline="0">
                <a:solidFill>
                  <a:schemeClr val="tx1"/>
                </a:solidFill>
              </a:defRPr>
            </a:lvl1pPr>
            <a:lvl2pPr marL="609448" indent="0">
              <a:buNone/>
              <a:defRPr sz="2933">
                <a:solidFill>
                  <a:srgbClr val="8DC63F"/>
                </a:solidFill>
              </a:defRPr>
            </a:lvl2pPr>
            <a:lvl3pPr marL="1218895" indent="0">
              <a:buNone/>
              <a:defRPr sz="2933">
                <a:solidFill>
                  <a:srgbClr val="8DC63F"/>
                </a:solidFill>
              </a:defRPr>
            </a:lvl3pPr>
            <a:lvl4pPr marL="1828343" indent="0">
              <a:buNone/>
              <a:defRPr sz="2933">
                <a:solidFill>
                  <a:srgbClr val="8DC63F"/>
                </a:solidFill>
              </a:defRPr>
            </a:lvl4pPr>
            <a:lvl5pPr marL="2437790" indent="0">
              <a:buNone/>
              <a:defRPr sz="2933">
                <a:solidFill>
                  <a:srgbClr val="8DC63F"/>
                </a:solidFill>
              </a:defRPr>
            </a:lvl5pPr>
          </a:lstStyle>
          <a:p>
            <a:pPr lvl="0"/>
            <a:r>
              <a:rPr lang="en-US"/>
              <a:t>Emphasis Text</a:t>
            </a:r>
          </a:p>
        </p:txBody>
      </p:sp>
      <p:sp>
        <p:nvSpPr>
          <p:cNvPr id="27" name="TextBox 26"/>
          <p:cNvSpPr txBox="1"/>
          <p:nvPr/>
        </p:nvSpPr>
        <p:spPr>
          <a:xfrm>
            <a:off x="8946606" y="6454019"/>
            <a:ext cx="3038571" cy="256352"/>
          </a:xfrm>
          <a:prstGeom prst="rect">
            <a:avLst/>
          </a:prstGeom>
          <a:noFill/>
        </p:spPr>
        <p:txBody>
          <a:bodyPr wrap="square" rtlCol="0">
            <a:spAutoFit/>
          </a:bodyPr>
          <a:lstStyle/>
          <a:p>
            <a:pPr marL="0" marR="0" indent="0" algn="r" defTabSz="609448" rtl="0" eaLnBrk="1" fontAlgn="auto" latinLnBrk="0" hangingPunct="1">
              <a:lnSpc>
                <a:spcPct val="100000"/>
              </a:lnSpc>
              <a:spcBef>
                <a:spcPts val="0"/>
              </a:spcBef>
              <a:spcAft>
                <a:spcPts val="0"/>
              </a:spcAft>
              <a:buClrTx/>
              <a:buSzTx/>
              <a:buFontTx/>
              <a:buNone/>
              <a:tabLst/>
              <a:defRPr/>
            </a:pPr>
            <a:r>
              <a:rPr lang="en-US" sz="1066"/>
              <a:t>NREL</a:t>
            </a:r>
            <a:r>
              <a:rPr lang="en-US" sz="1066" baseline="0"/>
              <a:t>    </a:t>
            </a:r>
            <a:r>
              <a:rPr lang="en-US" sz="1066"/>
              <a:t>|    </a:t>
            </a:r>
            <a:fld id="{BFD71CF8-5198-8441-A7C0-DC22FD64CBE4}" type="slidenum">
              <a:rPr lang="en-US" sz="1066"/>
              <a:pPr marL="0" marR="0" indent="0" algn="r" defTabSz="609448" rtl="0" eaLnBrk="1" fontAlgn="auto" latinLnBrk="0" hangingPunct="1">
                <a:lnSpc>
                  <a:spcPct val="100000"/>
                </a:lnSpc>
                <a:spcBef>
                  <a:spcPts val="0"/>
                </a:spcBef>
                <a:spcAft>
                  <a:spcPts val="0"/>
                </a:spcAft>
                <a:buClrTx/>
                <a:buSzTx/>
                <a:buFontTx/>
                <a:buNone/>
                <a:tabLst/>
                <a:defRPr/>
              </a:pPr>
              <a:t>‹#›</a:t>
            </a:fld>
            <a:endParaRPr lang="en-US" sz="1066"/>
          </a:p>
        </p:txBody>
      </p:sp>
      <p:sp>
        <p:nvSpPr>
          <p:cNvPr id="32" name="Title 31"/>
          <p:cNvSpPr>
            <a:spLocks noGrp="1"/>
          </p:cNvSpPr>
          <p:nvPr>
            <p:ph type="title" hasCustomPrompt="1"/>
          </p:nvPr>
        </p:nvSpPr>
        <p:spPr>
          <a:xfrm>
            <a:off x="609441" y="0"/>
            <a:ext cx="4283564" cy="2272344"/>
          </a:xfrm>
        </p:spPr>
        <p:txBody>
          <a:bodyPr/>
          <a:lstStyle>
            <a:lvl1pPr>
              <a:lnSpc>
                <a:spcPct val="90000"/>
              </a:lnSpc>
              <a:defRPr/>
            </a:lvl1pPr>
          </a:lstStyle>
          <a:p>
            <a:r>
              <a:rPr lang="en-US" dirty="0"/>
              <a:t>Messaging + Blue Infographic Content</a:t>
            </a:r>
          </a:p>
        </p:txBody>
      </p:sp>
    </p:spTree>
    <p:extLst>
      <p:ext uri="{BB962C8B-B14F-4D97-AF65-F5344CB8AC3E}">
        <p14:creationId xmlns:p14="http://schemas.microsoft.com/office/powerpoint/2010/main" val="1047103186"/>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5_Custom Layout">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1"/>
            <a:ext cx="12188825" cy="3577167"/>
          </a:xfrm>
          <a:solidFill>
            <a:schemeClr val="bg1">
              <a:lumMod val="85000"/>
            </a:schemeClr>
          </a:solidFill>
        </p:spPr>
        <p:txBody>
          <a:bodyPr>
            <a:normAutofit/>
          </a:bodyPr>
          <a:lstStyle>
            <a:lvl1pPr marL="0" indent="0" algn="r">
              <a:buNone/>
              <a:defRPr sz="2133"/>
            </a:lvl1pPr>
          </a:lstStyle>
          <a:p>
            <a:r>
              <a:rPr lang="en-US"/>
              <a:t>Insert a large image here</a:t>
            </a:r>
          </a:p>
        </p:txBody>
      </p:sp>
      <p:sp>
        <p:nvSpPr>
          <p:cNvPr id="4" name="Title 1"/>
          <p:cNvSpPr txBox="1">
            <a:spLocks/>
          </p:cNvSpPr>
          <p:nvPr/>
        </p:nvSpPr>
        <p:spPr>
          <a:xfrm>
            <a:off x="609442" y="0"/>
            <a:ext cx="4278538" cy="2265941"/>
          </a:xfrm>
          <a:prstGeom prst="rect">
            <a:avLst/>
          </a:prstGeom>
          <a:solidFill>
            <a:schemeClr val="accent1"/>
          </a:solidFill>
        </p:spPr>
        <p:txBody>
          <a:bodyPr vert="horz" lIns="121888" tIns="60944" rIns="121888" bIns="60944" rtlCol="0" anchor="ctr">
            <a:noAutofit/>
          </a:bodyPr>
          <a:lstStyle>
            <a:lvl1pPr marL="0" algn="ctr" defTabSz="457200" rtl="0" eaLnBrk="1" latinLnBrk="0" hangingPunct="1">
              <a:lnSpc>
                <a:spcPts val="2800"/>
              </a:lnSpc>
              <a:spcBef>
                <a:spcPct val="0"/>
              </a:spcBef>
              <a:buNone/>
              <a:defRPr sz="3000" kern="1200" spc="0">
                <a:solidFill>
                  <a:schemeClr val="bg1"/>
                </a:solidFill>
                <a:latin typeface="+mj-lt"/>
                <a:ea typeface="+mj-ea"/>
                <a:cs typeface="+mj-cs"/>
              </a:defRPr>
            </a:lvl1pPr>
          </a:lstStyle>
          <a:p>
            <a:pPr>
              <a:lnSpc>
                <a:spcPct val="90000"/>
              </a:lnSpc>
            </a:pPr>
            <a:r>
              <a:rPr lang="en-US" sz="3999" dirty="0"/>
              <a:t>Messaging + Blue Infographic Content</a:t>
            </a:r>
          </a:p>
        </p:txBody>
      </p:sp>
      <p:sp>
        <p:nvSpPr>
          <p:cNvPr id="5" name="Text Placeholder 22"/>
          <p:cNvSpPr>
            <a:spLocks noGrp="1"/>
          </p:cNvSpPr>
          <p:nvPr>
            <p:ph type="body" sz="quarter" idx="29" hasCustomPrompt="1"/>
          </p:nvPr>
        </p:nvSpPr>
        <p:spPr>
          <a:xfrm>
            <a:off x="609442" y="2563786"/>
            <a:ext cx="1834673" cy="1835151"/>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33"/>
            </a:lvl1pPr>
          </a:lstStyle>
          <a:p>
            <a:pPr lvl="0"/>
            <a:r>
              <a:rPr lang="en-US"/>
              <a:t>1</a:t>
            </a:r>
          </a:p>
        </p:txBody>
      </p:sp>
      <p:sp>
        <p:nvSpPr>
          <p:cNvPr id="6" name="Picture Placeholder 24"/>
          <p:cNvSpPr>
            <a:spLocks noGrp="1"/>
          </p:cNvSpPr>
          <p:nvPr>
            <p:ph type="pic" sz="quarter" idx="30" hasCustomPrompt="1"/>
          </p:nvPr>
        </p:nvSpPr>
        <p:spPr>
          <a:xfrm>
            <a:off x="934029" y="2902317"/>
            <a:ext cx="1189257" cy="1189567"/>
          </a:xfrm>
          <a:prstGeom prst="rect">
            <a:avLst/>
          </a:prstGeom>
        </p:spPr>
        <p:txBody>
          <a:bodyPr vert="horz"/>
          <a:lstStyle>
            <a:lvl1pPr marL="0" indent="0">
              <a:buNone/>
              <a:defRPr sz="1600">
                <a:solidFill>
                  <a:schemeClr val="bg1"/>
                </a:solidFill>
              </a:defRPr>
            </a:lvl1pPr>
          </a:lstStyle>
          <a:p>
            <a:r>
              <a:rPr lang="en-US"/>
              <a:t>Insert icon</a:t>
            </a:r>
          </a:p>
        </p:txBody>
      </p:sp>
      <p:sp>
        <p:nvSpPr>
          <p:cNvPr id="7" name="Text Placeholder 22"/>
          <p:cNvSpPr>
            <a:spLocks noGrp="1"/>
          </p:cNvSpPr>
          <p:nvPr>
            <p:ph type="body" sz="quarter" idx="31" hasCustomPrompt="1"/>
          </p:nvPr>
        </p:nvSpPr>
        <p:spPr>
          <a:xfrm>
            <a:off x="2925732" y="2563786"/>
            <a:ext cx="1834673" cy="1835151"/>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33"/>
            </a:lvl1pPr>
          </a:lstStyle>
          <a:p>
            <a:pPr lvl="0"/>
            <a:r>
              <a:rPr lang="en-US"/>
              <a:t>1</a:t>
            </a:r>
          </a:p>
        </p:txBody>
      </p:sp>
      <p:sp>
        <p:nvSpPr>
          <p:cNvPr id="8" name="Picture Placeholder 24"/>
          <p:cNvSpPr>
            <a:spLocks noGrp="1"/>
          </p:cNvSpPr>
          <p:nvPr>
            <p:ph type="pic" sz="quarter" idx="32" hasCustomPrompt="1"/>
          </p:nvPr>
        </p:nvSpPr>
        <p:spPr>
          <a:xfrm>
            <a:off x="3250319" y="2902317"/>
            <a:ext cx="1189257" cy="1189567"/>
          </a:xfrm>
          <a:prstGeom prst="rect">
            <a:avLst/>
          </a:prstGeom>
        </p:spPr>
        <p:txBody>
          <a:bodyPr vert="horz"/>
          <a:lstStyle>
            <a:lvl1pPr marL="0" indent="0">
              <a:buNone/>
              <a:defRPr sz="1600">
                <a:solidFill>
                  <a:schemeClr val="bg1"/>
                </a:solidFill>
              </a:defRPr>
            </a:lvl1pPr>
          </a:lstStyle>
          <a:p>
            <a:r>
              <a:rPr lang="en-US"/>
              <a:t>Insert icon</a:t>
            </a:r>
          </a:p>
        </p:txBody>
      </p:sp>
      <p:sp>
        <p:nvSpPr>
          <p:cNvPr id="9" name="Text Placeholder 22"/>
          <p:cNvSpPr>
            <a:spLocks noGrp="1"/>
          </p:cNvSpPr>
          <p:nvPr>
            <p:ph type="body" sz="quarter" idx="33" hasCustomPrompt="1"/>
          </p:nvPr>
        </p:nvSpPr>
        <p:spPr>
          <a:xfrm>
            <a:off x="5240158" y="2563786"/>
            <a:ext cx="1834673" cy="1835151"/>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33"/>
            </a:lvl1pPr>
          </a:lstStyle>
          <a:p>
            <a:pPr lvl="0"/>
            <a:r>
              <a:rPr lang="en-US"/>
              <a:t>1</a:t>
            </a:r>
          </a:p>
        </p:txBody>
      </p:sp>
      <p:sp>
        <p:nvSpPr>
          <p:cNvPr id="10" name="Picture Placeholder 24"/>
          <p:cNvSpPr>
            <a:spLocks noGrp="1"/>
          </p:cNvSpPr>
          <p:nvPr>
            <p:ph type="pic" sz="quarter" idx="34" hasCustomPrompt="1"/>
          </p:nvPr>
        </p:nvSpPr>
        <p:spPr>
          <a:xfrm>
            <a:off x="5564746" y="2902317"/>
            <a:ext cx="1189257" cy="1189567"/>
          </a:xfrm>
          <a:prstGeom prst="rect">
            <a:avLst/>
          </a:prstGeom>
        </p:spPr>
        <p:txBody>
          <a:bodyPr vert="horz"/>
          <a:lstStyle>
            <a:lvl1pPr marL="0" indent="0">
              <a:buNone/>
              <a:defRPr sz="1600">
                <a:solidFill>
                  <a:schemeClr val="bg1"/>
                </a:solidFill>
              </a:defRPr>
            </a:lvl1pPr>
          </a:lstStyle>
          <a:p>
            <a:r>
              <a:rPr lang="en-US"/>
              <a:t>Insert icon</a:t>
            </a:r>
          </a:p>
        </p:txBody>
      </p:sp>
      <p:sp>
        <p:nvSpPr>
          <p:cNvPr id="11" name="Text Placeholder 22"/>
          <p:cNvSpPr>
            <a:spLocks noGrp="1"/>
          </p:cNvSpPr>
          <p:nvPr>
            <p:ph type="body" sz="quarter" idx="35" hasCustomPrompt="1"/>
          </p:nvPr>
        </p:nvSpPr>
        <p:spPr>
          <a:xfrm>
            <a:off x="7538917" y="2563786"/>
            <a:ext cx="1834673" cy="1835151"/>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33"/>
            </a:lvl1pPr>
          </a:lstStyle>
          <a:p>
            <a:pPr lvl="0"/>
            <a:r>
              <a:rPr lang="en-US"/>
              <a:t>1</a:t>
            </a:r>
          </a:p>
        </p:txBody>
      </p:sp>
      <p:sp>
        <p:nvSpPr>
          <p:cNvPr id="12" name="Picture Placeholder 24"/>
          <p:cNvSpPr>
            <a:spLocks noGrp="1"/>
          </p:cNvSpPr>
          <p:nvPr>
            <p:ph type="pic" sz="quarter" idx="36" hasCustomPrompt="1"/>
          </p:nvPr>
        </p:nvSpPr>
        <p:spPr>
          <a:xfrm>
            <a:off x="7863504" y="2902317"/>
            <a:ext cx="1189257" cy="1189567"/>
          </a:xfrm>
          <a:prstGeom prst="rect">
            <a:avLst/>
          </a:prstGeom>
        </p:spPr>
        <p:txBody>
          <a:bodyPr vert="horz"/>
          <a:lstStyle>
            <a:lvl1pPr marL="0" indent="0">
              <a:buNone/>
              <a:defRPr sz="1600">
                <a:solidFill>
                  <a:schemeClr val="bg1"/>
                </a:solidFill>
              </a:defRPr>
            </a:lvl1pPr>
          </a:lstStyle>
          <a:p>
            <a:r>
              <a:rPr lang="en-US"/>
              <a:t>Insert icon</a:t>
            </a:r>
          </a:p>
        </p:txBody>
      </p:sp>
      <p:sp>
        <p:nvSpPr>
          <p:cNvPr id="13" name="Text Placeholder 22"/>
          <p:cNvSpPr>
            <a:spLocks noGrp="1"/>
          </p:cNvSpPr>
          <p:nvPr>
            <p:ph type="body" sz="quarter" idx="37" hasCustomPrompt="1"/>
          </p:nvPr>
        </p:nvSpPr>
        <p:spPr>
          <a:xfrm>
            <a:off x="9779588" y="2563786"/>
            <a:ext cx="1834673" cy="1835151"/>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33"/>
            </a:lvl1pPr>
          </a:lstStyle>
          <a:p>
            <a:pPr lvl="0"/>
            <a:r>
              <a:rPr lang="en-US"/>
              <a:t>1</a:t>
            </a:r>
          </a:p>
        </p:txBody>
      </p:sp>
      <p:sp>
        <p:nvSpPr>
          <p:cNvPr id="14" name="Picture Placeholder 24"/>
          <p:cNvSpPr>
            <a:spLocks noGrp="1"/>
          </p:cNvSpPr>
          <p:nvPr>
            <p:ph type="pic" sz="quarter" idx="38" hasCustomPrompt="1"/>
          </p:nvPr>
        </p:nvSpPr>
        <p:spPr>
          <a:xfrm>
            <a:off x="10104175" y="2902317"/>
            <a:ext cx="1189257" cy="1189567"/>
          </a:xfrm>
          <a:prstGeom prst="rect">
            <a:avLst/>
          </a:prstGeom>
        </p:spPr>
        <p:txBody>
          <a:bodyPr vert="horz"/>
          <a:lstStyle>
            <a:lvl1pPr marL="0" indent="0">
              <a:buNone/>
              <a:defRPr sz="1600">
                <a:solidFill>
                  <a:schemeClr val="bg1"/>
                </a:solidFill>
              </a:defRPr>
            </a:lvl1pPr>
          </a:lstStyle>
          <a:p>
            <a:r>
              <a:rPr lang="en-US"/>
              <a:t>Insert icon</a:t>
            </a:r>
          </a:p>
        </p:txBody>
      </p:sp>
      <p:sp>
        <p:nvSpPr>
          <p:cNvPr id="17" name="Text Placeholder 3"/>
          <p:cNvSpPr>
            <a:spLocks noGrp="1"/>
          </p:cNvSpPr>
          <p:nvPr>
            <p:ph type="body" sz="quarter" idx="18" hasCustomPrompt="1"/>
          </p:nvPr>
        </p:nvSpPr>
        <p:spPr>
          <a:xfrm>
            <a:off x="624254" y="5057513"/>
            <a:ext cx="1781769" cy="760891"/>
          </a:xfrm>
          <a:prstGeom prst="rect">
            <a:avLst/>
          </a:prstGeom>
          <a:ln>
            <a:noFill/>
          </a:ln>
        </p:spPr>
        <p:txBody>
          <a:bodyPr vert="horz" lIns="0" tIns="0" rIns="0" bIns="0">
            <a:noAutofit/>
          </a:bodyPr>
          <a:lstStyle>
            <a:lvl1pPr marL="0" indent="0" algn="ctr">
              <a:buNone/>
              <a:defRPr sz="1600" baseline="0">
                <a:solidFill>
                  <a:schemeClr val="tx1"/>
                </a:solidFill>
              </a:defRPr>
            </a:lvl1pPr>
            <a:lvl2pPr marL="609448" indent="0">
              <a:buNone/>
              <a:defRPr sz="2133"/>
            </a:lvl2pPr>
            <a:lvl3pPr marL="1218895" indent="0">
              <a:buNone/>
              <a:defRPr sz="2133"/>
            </a:lvl3pPr>
            <a:lvl4pPr marL="1828343" indent="0">
              <a:buNone/>
              <a:defRPr sz="2133"/>
            </a:lvl4pPr>
            <a:lvl5pPr marL="2437790" indent="0">
              <a:buNone/>
              <a:defRPr sz="2133"/>
            </a:lvl5pPr>
          </a:lstStyle>
          <a:p>
            <a:pPr lvl="0"/>
            <a:r>
              <a:rPr lang="en-US"/>
              <a:t>Infographic information goes here</a:t>
            </a:r>
          </a:p>
        </p:txBody>
      </p:sp>
      <p:sp>
        <p:nvSpPr>
          <p:cNvPr id="18" name="Text Placeholder 17"/>
          <p:cNvSpPr>
            <a:spLocks noGrp="1"/>
          </p:cNvSpPr>
          <p:nvPr>
            <p:ph type="body" sz="quarter" idx="19" hasCustomPrompt="1"/>
          </p:nvPr>
        </p:nvSpPr>
        <p:spPr>
          <a:xfrm>
            <a:off x="624255" y="4519809"/>
            <a:ext cx="1781769" cy="435380"/>
          </a:xfrm>
          <a:prstGeom prst="rect">
            <a:avLst/>
          </a:prstGeom>
        </p:spPr>
        <p:txBody>
          <a:bodyPr vert="horz" lIns="0" tIns="0" rIns="0" bIns="0">
            <a:noAutofit/>
          </a:bodyPr>
          <a:lstStyle>
            <a:lvl1pPr marL="0" indent="0" algn="ctr">
              <a:buNone/>
              <a:defRPr sz="2399" baseline="0">
                <a:solidFill>
                  <a:schemeClr val="tx1"/>
                </a:solidFill>
              </a:defRPr>
            </a:lvl1pPr>
            <a:lvl2pPr marL="609448" indent="0">
              <a:buNone/>
              <a:defRPr sz="2933">
                <a:solidFill>
                  <a:srgbClr val="8DC63F"/>
                </a:solidFill>
              </a:defRPr>
            </a:lvl2pPr>
            <a:lvl3pPr marL="1218895" indent="0">
              <a:buNone/>
              <a:defRPr sz="2933">
                <a:solidFill>
                  <a:srgbClr val="8DC63F"/>
                </a:solidFill>
              </a:defRPr>
            </a:lvl3pPr>
            <a:lvl4pPr marL="1828343" indent="0">
              <a:buNone/>
              <a:defRPr sz="2933">
                <a:solidFill>
                  <a:srgbClr val="8DC63F"/>
                </a:solidFill>
              </a:defRPr>
            </a:lvl4pPr>
            <a:lvl5pPr marL="2437790" indent="0">
              <a:buNone/>
              <a:defRPr sz="2933">
                <a:solidFill>
                  <a:srgbClr val="8DC63F"/>
                </a:solidFill>
              </a:defRPr>
            </a:lvl5pPr>
          </a:lstStyle>
          <a:p>
            <a:pPr lvl="0"/>
            <a:r>
              <a:rPr lang="en-US" dirty="0"/>
              <a:t>Emphasis Text</a:t>
            </a:r>
          </a:p>
        </p:txBody>
      </p:sp>
      <p:sp>
        <p:nvSpPr>
          <p:cNvPr id="19" name="Text Placeholder 3"/>
          <p:cNvSpPr>
            <a:spLocks noGrp="1"/>
          </p:cNvSpPr>
          <p:nvPr>
            <p:ph type="body" sz="quarter" idx="41" hasCustomPrompt="1"/>
          </p:nvPr>
        </p:nvSpPr>
        <p:spPr>
          <a:xfrm>
            <a:off x="2925731" y="5057513"/>
            <a:ext cx="1781769" cy="760891"/>
          </a:xfrm>
          <a:prstGeom prst="rect">
            <a:avLst/>
          </a:prstGeom>
          <a:ln>
            <a:noFill/>
          </a:ln>
        </p:spPr>
        <p:txBody>
          <a:bodyPr vert="horz" lIns="0" tIns="0" rIns="0" bIns="0">
            <a:noAutofit/>
          </a:bodyPr>
          <a:lstStyle>
            <a:lvl1pPr marL="0" indent="0" algn="ctr">
              <a:buNone/>
              <a:defRPr sz="1600" baseline="0">
                <a:solidFill>
                  <a:schemeClr val="tx1"/>
                </a:solidFill>
              </a:defRPr>
            </a:lvl1pPr>
            <a:lvl2pPr marL="609448" indent="0">
              <a:buNone/>
              <a:defRPr sz="2133"/>
            </a:lvl2pPr>
            <a:lvl3pPr marL="1218895" indent="0">
              <a:buNone/>
              <a:defRPr sz="2133"/>
            </a:lvl3pPr>
            <a:lvl4pPr marL="1828343" indent="0">
              <a:buNone/>
              <a:defRPr sz="2133"/>
            </a:lvl4pPr>
            <a:lvl5pPr marL="2437790" indent="0">
              <a:buNone/>
              <a:defRPr sz="2133"/>
            </a:lvl5pPr>
          </a:lstStyle>
          <a:p>
            <a:pPr lvl="0"/>
            <a:r>
              <a:rPr lang="en-US"/>
              <a:t>Infographic information goes here</a:t>
            </a:r>
          </a:p>
        </p:txBody>
      </p:sp>
      <p:sp>
        <p:nvSpPr>
          <p:cNvPr id="20" name="Text Placeholder 17"/>
          <p:cNvSpPr>
            <a:spLocks noGrp="1"/>
          </p:cNvSpPr>
          <p:nvPr>
            <p:ph type="body" sz="quarter" idx="42" hasCustomPrompt="1"/>
          </p:nvPr>
        </p:nvSpPr>
        <p:spPr>
          <a:xfrm>
            <a:off x="2925732" y="4519809"/>
            <a:ext cx="1781769" cy="435380"/>
          </a:xfrm>
          <a:prstGeom prst="rect">
            <a:avLst/>
          </a:prstGeom>
        </p:spPr>
        <p:txBody>
          <a:bodyPr vert="horz" lIns="0" tIns="0" rIns="0" bIns="0">
            <a:noAutofit/>
          </a:bodyPr>
          <a:lstStyle>
            <a:lvl1pPr marL="0" indent="0" algn="ctr">
              <a:buNone/>
              <a:defRPr sz="2399" baseline="0">
                <a:solidFill>
                  <a:schemeClr val="tx1"/>
                </a:solidFill>
              </a:defRPr>
            </a:lvl1pPr>
            <a:lvl2pPr marL="609448" indent="0">
              <a:buNone/>
              <a:defRPr sz="2933">
                <a:solidFill>
                  <a:srgbClr val="8DC63F"/>
                </a:solidFill>
              </a:defRPr>
            </a:lvl2pPr>
            <a:lvl3pPr marL="1218895" indent="0">
              <a:buNone/>
              <a:defRPr sz="2933">
                <a:solidFill>
                  <a:srgbClr val="8DC63F"/>
                </a:solidFill>
              </a:defRPr>
            </a:lvl3pPr>
            <a:lvl4pPr marL="1828343" indent="0">
              <a:buNone/>
              <a:defRPr sz="2933">
                <a:solidFill>
                  <a:srgbClr val="8DC63F"/>
                </a:solidFill>
              </a:defRPr>
            </a:lvl4pPr>
            <a:lvl5pPr marL="2437790" indent="0">
              <a:buNone/>
              <a:defRPr sz="2933">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5240157" y="5057513"/>
            <a:ext cx="1781769" cy="760891"/>
          </a:xfrm>
          <a:prstGeom prst="rect">
            <a:avLst/>
          </a:prstGeom>
          <a:ln>
            <a:noFill/>
          </a:ln>
        </p:spPr>
        <p:txBody>
          <a:bodyPr vert="horz" lIns="0" tIns="0" rIns="0" bIns="0">
            <a:noAutofit/>
          </a:bodyPr>
          <a:lstStyle>
            <a:lvl1pPr marL="0" indent="0" algn="ctr">
              <a:buNone/>
              <a:defRPr sz="1600" baseline="0">
                <a:solidFill>
                  <a:schemeClr val="tx1"/>
                </a:solidFill>
              </a:defRPr>
            </a:lvl1pPr>
            <a:lvl2pPr marL="609448" indent="0">
              <a:buNone/>
              <a:defRPr sz="2133"/>
            </a:lvl2pPr>
            <a:lvl3pPr marL="1218895" indent="0">
              <a:buNone/>
              <a:defRPr sz="2133"/>
            </a:lvl3pPr>
            <a:lvl4pPr marL="1828343" indent="0">
              <a:buNone/>
              <a:defRPr sz="2133"/>
            </a:lvl4pPr>
            <a:lvl5pPr marL="2437790" indent="0">
              <a:buNone/>
              <a:defRPr sz="2133"/>
            </a:lvl5pPr>
          </a:lstStyle>
          <a:p>
            <a:pPr lvl="0"/>
            <a:r>
              <a:rPr lang="en-US"/>
              <a:t>Infographic information goes here</a:t>
            </a:r>
          </a:p>
        </p:txBody>
      </p:sp>
      <p:sp>
        <p:nvSpPr>
          <p:cNvPr id="22" name="Text Placeholder 17"/>
          <p:cNvSpPr>
            <a:spLocks noGrp="1"/>
          </p:cNvSpPr>
          <p:nvPr>
            <p:ph type="body" sz="quarter" idx="44" hasCustomPrompt="1"/>
          </p:nvPr>
        </p:nvSpPr>
        <p:spPr>
          <a:xfrm>
            <a:off x="5240158" y="4519809"/>
            <a:ext cx="1781769" cy="435380"/>
          </a:xfrm>
          <a:prstGeom prst="rect">
            <a:avLst/>
          </a:prstGeom>
        </p:spPr>
        <p:txBody>
          <a:bodyPr vert="horz" lIns="0" tIns="0" rIns="0" bIns="0">
            <a:noAutofit/>
          </a:bodyPr>
          <a:lstStyle>
            <a:lvl1pPr marL="0" indent="0" algn="ctr">
              <a:buNone/>
              <a:defRPr sz="2399" baseline="0">
                <a:solidFill>
                  <a:schemeClr val="tx1"/>
                </a:solidFill>
              </a:defRPr>
            </a:lvl1pPr>
            <a:lvl2pPr marL="609448" indent="0">
              <a:buNone/>
              <a:defRPr sz="2933">
                <a:solidFill>
                  <a:srgbClr val="8DC63F"/>
                </a:solidFill>
              </a:defRPr>
            </a:lvl2pPr>
            <a:lvl3pPr marL="1218895" indent="0">
              <a:buNone/>
              <a:defRPr sz="2933">
                <a:solidFill>
                  <a:srgbClr val="8DC63F"/>
                </a:solidFill>
              </a:defRPr>
            </a:lvl3pPr>
            <a:lvl4pPr marL="1828343" indent="0">
              <a:buNone/>
              <a:defRPr sz="2933">
                <a:solidFill>
                  <a:srgbClr val="8DC63F"/>
                </a:solidFill>
              </a:defRPr>
            </a:lvl4pPr>
            <a:lvl5pPr marL="2437790" indent="0">
              <a:buNone/>
              <a:defRPr sz="2933">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7538916" y="5057513"/>
            <a:ext cx="1781769" cy="760891"/>
          </a:xfrm>
          <a:prstGeom prst="rect">
            <a:avLst/>
          </a:prstGeom>
          <a:ln>
            <a:noFill/>
          </a:ln>
        </p:spPr>
        <p:txBody>
          <a:bodyPr vert="horz" lIns="0" tIns="0" rIns="0" bIns="0">
            <a:noAutofit/>
          </a:bodyPr>
          <a:lstStyle>
            <a:lvl1pPr marL="0" indent="0" algn="ctr">
              <a:buNone/>
              <a:defRPr sz="1600" baseline="0">
                <a:solidFill>
                  <a:schemeClr val="tx1"/>
                </a:solidFill>
              </a:defRPr>
            </a:lvl1pPr>
            <a:lvl2pPr marL="609448" indent="0">
              <a:buNone/>
              <a:defRPr sz="2133"/>
            </a:lvl2pPr>
            <a:lvl3pPr marL="1218895" indent="0">
              <a:buNone/>
              <a:defRPr sz="2133"/>
            </a:lvl3pPr>
            <a:lvl4pPr marL="1828343" indent="0">
              <a:buNone/>
              <a:defRPr sz="2133"/>
            </a:lvl4pPr>
            <a:lvl5pPr marL="2437790" indent="0">
              <a:buNone/>
              <a:defRPr sz="2133"/>
            </a:lvl5pPr>
          </a:lstStyle>
          <a:p>
            <a:pPr lvl="0"/>
            <a:r>
              <a:rPr lang="en-US"/>
              <a:t>Infographic information goes here</a:t>
            </a:r>
          </a:p>
        </p:txBody>
      </p:sp>
      <p:sp>
        <p:nvSpPr>
          <p:cNvPr id="24" name="Text Placeholder 17"/>
          <p:cNvSpPr>
            <a:spLocks noGrp="1"/>
          </p:cNvSpPr>
          <p:nvPr>
            <p:ph type="body" sz="quarter" idx="46" hasCustomPrompt="1"/>
          </p:nvPr>
        </p:nvSpPr>
        <p:spPr>
          <a:xfrm>
            <a:off x="7538917" y="4519809"/>
            <a:ext cx="1781769" cy="435380"/>
          </a:xfrm>
          <a:prstGeom prst="rect">
            <a:avLst/>
          </a:prstGeom>
        </p:spPr>
        <p:txBody>
          <a:bodyPr vert="horz" lIns="0" tIns="0" rIns="0" bIns="0">
            <a:noAutofit/>
          </a:bodyPr>
          <a:lstStyle>
            <a:lvl1pPr marL="0" indent="0" algn="ctr">
              <a:buNone/>
              <a:defRPr sz="2399" baseline="0">
                <a:solidFill>
                  <a:schemeClr val="tx1"/>
                </a:solidFill>
              </a:defRPr>
            </a:lvl1pPr>
            <a:lvl2pPr marL="609448" indent="0">
              <a:buNone/>
              <a:defRPr sz="2933">
                <a:solidFill>
                  <a:srgbClr val="8DC63F"/>
                </a:solidFill>
              </a:defRPr>
            </a:lvl2pPr>
            <a:lvl3pPr marL="1218895" indent="0">
              <a:buNone/>
              <a:defRPr sz="2933">
                <a:solidFill>
                  <a:srgbClr val="8DC63F"/>
                </a:solidFill>
              </a:defRPr>
            </a:lvl3pPr>
            <a:lvl4pPr marL="1828343" indent="0">
              <a:buNone/>
              <a:defRPr sz="2933">
                <a:solidFill>
                  <a:srgbClr val="8DC63F"/>
                </a:solidFill>
              </a:defRPr>
            </a:lvl4pPr>
            <a:lvl5pPr marL="2437790" indent="0">
              <a:buNone/>
              <a:defRPr sz="2933">
                <a:solidFill>
                  <a:srgbClr val="8DC63F"/>
                </a:solidFill>
              </a:defRPr>
            </a:lvl5pPr>
          </a:lstStyle>
          <a:p>
            <a:pPr lvl="0"/>
            <a:r>
              <a:rPr lang="en-US"/>
              <a:t>Emphasis Text</a:t>
            </a:r>
          </a:p>
        </p:txBody>
      </p:sp>
      <p:sp>
        <p:nvSpPr>
          <p:cNvPr id="25" name="Text Placeholder 3"/>
          <p:cNvSpPr>
            <a:spLocks noGrp="1"/>
          </p:cNvSpPr>
          <p:nvPr>
            <p:ph type="body" sz="quarter" idx="47" hasCustomPrompt="1"/>
          </p:nvPr>
        </p:nvSpPr>
        <p:spPr>
          <a:xfrm>
            <a:off x="9779588" y="5057513"/>
            <a:ext cx="1781769" cy="760891"/>
          </a:xfrm>
          <a:prstGeom prst="rect">
            <a:avLst/>
          </a:prstGeom>
          <a:ln>
            <a:noFill/>
          </a:ln>
        </p:spPr>
        <p:txBody>
          <a:bodyPr vert="horz" lIns="0" tIns="0" rIns="0" bIns="0">
            <a:noAutofit/>
          </a:bodyPr>
          <a:lstStyle>
            <a:lvl1pPr marL="0" indent="0" algn="ctr">
              <a:buNone/>
              <a:defRPr sz="1600" baseline="0">
                <a:solidFill>
                  <a:schemeClr val="tx1"/>
                </a:solidFill>
              </a:defRPr>
            </a:lvl1pPr>
            <a:lvl2pPr marL="609448" indent="0">
              <a:buNone/>
              <a:defRPr sz="2133"/>
            </a:lvl2pPr>
            <a:lvl3pPr marL="1218895" indent="0">
              <a:buNone/>
              <a:defRPr sz="2133"/>
            </a:lvl3pPr>
            <a:lvl4pPr marL="1828343" indent="0">
              <a:buNone/>
              <a:defRPr sz="2133"/>
            </a:lvl4pPr>
            <a:lvl5pPr marL="2437790" indent="0">
              <a:buNone/>
              <a:defRPr sz="2133"/>
            </a:lvl5pPr>
          </a:lstStyle>
          <a:p>
            <a:pPr lvl="0"/>
            <a:r>
              <a:rPr lang="en-US"/>
              <a:t>Infographic information goes here</a:t>
            </a:r>
          </a:p>
        </p:txBody>
      </p:sp>
      <p:sp>
        <p:nvSpPr>
          <p:cNvPr id="26" name="Text Placeholder 17"/>
          <p:cNvSpPr>
            <a:spLocks noGrp="1"/>
          </p:cNvSpPr>
          <p:nvPr>
            <p:ph type="body" sz="quarter" idx="48" hasCustomPrompt="1"/>
          </p:nvPr>
        </p:nvSpPr>
        <p:spPr>
          <a:xfrm>
            <a:off x="9779589" y="4519809"/>
            <a:ext cx="1781769" cy="435380"/>
          </a:xfrm>
          <a:prstGeom prst="rect">
            <a:avLst/>
          </a:prstGeom>
        </p:spPr>
        <p:txBody>
          <a:bodyPr vert="horz" lIns="0" tIns="0" rIns="0" bIns="0">
            <a:noAutofit/>
          </a:bodyPr>
          <a:lstStyle>
            <a:lvl1pPr marL="0" indent="0" algn="ctr">
              <a:buNone/>
              <a:defRPr sz="2399" baseline="0">
                <a:solidFill>
                  <a:schemeClr val="tx1"/>
                </a:solidFill>
              </a:defRPr>
            </a:lvl1pPr>
            <a:lvl2pPr marL="609448" indent="0">
              <a:buNone/>
              <a:defRPr sz="2933">
                <a:solidFill>
                  <a:srgbClr val="8DC63F"/>
                </a:solidFill>
              </a:defRPr>
            </a:lvl2pPr>
            <a:lvl3pPr marL="1218895" indent="0">
              <a:buNone/>
              <a:defRPr sz="2933">
                <a:solidFill>
                  <a:srgbClr val="8DC63F"/>
                </a:solidFill>
              </a:defRPr>
            </a:lvl3pPr>
            <a:lvl4pPr marL="1828343" indent="0">
              <a:buNone/>
              <a:defRPr sz="2933">
                <a:solidFill>
                  <a:srgbClr val="8DC63F"/>
                </a:solidFill>
              </a:defRPr>
            </a:lvl4pPr>
            <a:lvl5pPr marL="2437790" indent="0">
              <a:buNone/>
              <a:defRPr sz="2933">
                <a:solidFill>
                  <a:srgbClr val="8DC63F"/>
                </a:solidFill>
              </a:defRPr>
            </a:lvl5pPr>
          </a:lstStyle>
          <a:p>
            <a:pPr lvl="0"/>
            <a:r>
              <a:rPr lang="en-US"/>
              <a:t>Emphasis Text</a:t>
            </a:r>
          </a:p>
        </p:txBody>
      </p:sp>
      <p:sp>
        <p:nvSpPr>
          <p:cNvPr id="27" name="TextBox 26"/>
          <p:cNvSpPr txBox="1"/>
          <p:nvPr/>
        </p:nvSpPr>
        <p:spPr>
          <a:xfrm>
            <a:off x="8946606" y="6454019"/>
            <a:ext cx="3038571" cy="256352"/>
          </a:xfrm>
          <a:prstGeom prst="rect">
            <a:avLst/>
          </a:prstGeom>
          <a:noFill/>
        </p:spPr>
        <p:txBody>
          <a:bodyPr wrap="square" rtlCol="0">
            <a:spAutoFit/>
          </a:bodyPr>
          <a:lstStyle/>
          <a:p>
            <a:pPr marL="0" marR="0" indent="0" algn="r" defTabSz="609448" rtl="0" eaLnBrk="1" fontAlgn="auto" latinLnBrk="0" hangingPunct="1">
              <a:lnSpc>
                <a:spcPct val="100000"/>
              </a:lnSpc>
              <a:spcBef>
                <a:spcPts val="0"/>
              </a:spcBef>
              <a:spcAft>
                <a:spcPts val="0"/>
              </a:spcAft>
              <a:buClrTx/>
              <a:buSzTx/>
              <a:buFontTx/>
              <a:buNone/>
              <a:tabLst/>
              <a:defRPr/>
            </a:pPr>
            <a:r>
              <a:rPr lang="en-US" sz="1066"/>
              <a:t>NREL</a:t>
            </a:r>
            <a:r>
              <a:rPr lang="en-US" sz="1066" baseline="0"/>
              <a:t>    </a:t>
            </a:r>
            <a:r>
              <a:rPr lang="en-US" sz="1066"/>
              <a:t>|    </a:t>
            </a:r>
            <a:fld id="{BFD71CF8-5198-8441-A7C0-DC22FD64CBE4}" type="slidenum">
              <a:rPr lang="en-US" sz="1066"/>
              <a:pPr marL="0" marR="0" indent="0" algn="r" defTabSz="609448" rtl="0" eaLnBrk="1" fontAlgn="auto" latinLnBrk="0" hangingPunct="1">
                <a:lnSpc>
                  <a:spcPct val="100000"/>
                </a:lnSpc>
                <a:spcBef>
                  <a:spcPts val="0"/>
                </a:spcBef>
                <a:spcAft>
                  <a:spcPts val="0"/>
                </a:spcAft>
                <a:buClrTx/>
                <a:buSzTx/>
                <a:buFontTx/>
                <a:buNone/>
                <a:tabLst/>
                <a:defRPr/>
              </a:pPr>
              <a:t>‹#›</a:t>
            </a:fld>
            <a:endParaRPr lang="en-US" sz="1066"/>
          </a:p>
        </p:txBody>
      </p:sp>
    </p:spTree>
    <p:extLst>
      <p:ext uri="{BB962C8B-B14F-4D97-AF65-F5344CB8AC3E}">
        <p14:creationId xmlns:p14="http://schemas.microsoft.com/office/powerpoint/2010/main" val="3426251921"/>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6_Custom Layout">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1"/>
            <a:ext cx="12188825" cy="3577167"/>
          </a:xfrm>
          <a:solidFill>
            <a:schemeClr val="bg1">
              <a:lumMod val="85000"/>
            </a:schemeClr>
          </a:solidFill>
        </p:spPr>
        <p:txBody>
          <a:bodyPr>
            <a:normAutofit/>
          </a:bodyPr>
          <a:lstStyle>
            <a:lvl1pPr marL="0" indent="0" algn="r">
              <a:buNone/>
              <a:defRPr sz="2133"/>
            </a:lvl1pPr>
          </a:lstStyle>
          <a:p>
            <a:r>
              <a:rPr lang="en-US"/>
              <a:t>Insert a large image here</a:t>
            </a:r>
          </a:p>
        </p:txBody>
      </p:sp>
      <p:sp>
        <p:nvSpPr>
          <p:cNvPr id="4" name="Title 1"/>
          <p:cNvSpPr txBox="1">
            <a:spLocks/>
          </p:cNvSpPr>
          <p:nvPr/>
        </p:nvSpPr>
        <p:spPr>
          <a:xfrm>
            <a:off x="0" y="2846951"/>
            <a:ext cx="6580928" cy="730215"/>
          </a:xfrm>
          <a:prstGeom prst="rect">
            <a:avLst/>
          </a:prstGeom>
          <a:solidFill>
            <a:schemeClr val="accent1"/>
          </a:solidFill>
        </p:spPr>
        <p:txBody>
          <a:bodyPr vert="horz" lIns="609441" tIns="0" rIns="243777" bIns="0" rtlCol="0" anchor="ctr">
            <a:noAutofit/>
          </a:bodyPr>
          <a:lstStyle>
            <a:lvl1pPr marL="0" algn="ctr" defTabSz="457200" rtl="0" eaLnBrk="1" latinLnBrk="0" hangingPunct="1">
              <a:lnSpc>
                <a:spcPts val="2800"/>
              </a:lnSpc>
              <a:spcBef>
                <a:spcPct val="0"/>
              </a:spcBef>
              <a:buNone/>
              <a:defRPr sz="3000" kern="1200" spc="0">
                <a:solidFill>
                  <a:schemeClr val="bg1"/>
                </a:solidFill>
                <a:latin typeface="+mj-lt"/>
                <a:ea typeface="+mj-ea"/>
                <a:cs typeface="+mj-cs"/>
              </a:defRPr>
            </a:lvl1pPr>
          </a:lstStyle>
          <a:p>
            <a:pPr lvl="0" algn="l"/>
            <a:r>
              <a:rPr lang="en-US" sz="3999" dirty="0"/>
              <a:t>Title: Content Slide</a:t>
            </a:r>
          </a:p>
        </p:txBody>
      </p:sp>
      <p:sp>
        <p:nvSpPr>
          <p:cNvPr id="27" name="TextBox 26"/>
          <p:cNvSpPr txBox="1"/>
          <p:nvPr/>
        </p:nvSpPr>
        <p:spPr>
          <a:xfrm>
            <a:off x="8946606" y="6454019"/>
            <a:ext cx="3038571" cy="256352"/>
          </a:xfrm>
          <a:prstGeom prst="rect">
            <a:avLst/>
          </a:prstGeom>
          <a:noFill/>
        </p:spPr>
        <p:txBody>
          <a:bodyPr wrap="square" rtlCol="0">
            <a:spAutoFit/>
          </a:bodyPr>
          <a:lstStyle/>
          <a:p>
            <a:pPr marL="0" marR="0" indent="0" algn="r" defTabSz="609448" rtl="0" eaLnBrk="1" fontAlgn="auto" latinLnBrk="0" hangingPunct="1">
              <a:lnSpc>
                <a:spcPct val="100000"/>
              </a:lnSpc>
              <a:spcBef>
                <a:spcPts val="0"/>
              </a:spcBef>
              <a:spcAft>
                <a:spcPts val="0"/>
              </a:spcAft>
              <a:buClrTx/>
              <a:buSzTx/>
              <a:buFontTx/>
              <a:buNone/>
              <a:tabLst/>
              <a:defRPr/>
            </a:pPr>
            <a:r>
              <a:rPr lang="en-US" sz="1066"/>
              <a:t>NREL</a:t>
            </a:r>
            <a:r>
              <a:rPr lang="en-US" sz="1066" baseline="0"/>
              <a:t>    </a:t>
            </a:r>
            <a:r>
              <a:rPr lang="en-US" sz="1066"/>
              <a:t>|    </a:t>
            </a:r>
            <a:fld id="{BFD71CF8-5198-8441-A7C0-DC22FD64CBE4}" type="slidenum">
              <a:rPr lang="en-US" sz="1066"/>
              <a:pPr marL="0" marR="0" indent="0" algn="r" defTabSz="609448" rtl="0" eaLnBrk="1" fontAlgn="auto" latinLnBrk="0" hangingPunct="1">
                <a:lnSpc>
                  <a:spcPct val="100000"/>
                </a:lnSpc>
                <a:spcBef>
                  <a:spcPts val="0"/>
                </a:spcBef>
                <a:spcAft>
                  <a:spcPts val="0"/>
                </a:spcAft>
                <a:buClrTx/>
                <a:buSzTx/>
                <a:buFontTx/>
                <a:buNone/>
                <a:tabLst/>
                <a:defRPr/>
              </a:pPr>
              <a:t>‹#›</a:t>
            </a:fld>
            <a:endParaRPr lang="en-US" sz="1066"/>
          </a:p>
        </p:txBody>
      </p:sp>
      <p:sp>
        <p:nvSpPr>
          <p:cNvPr id="15" name="Text Placeholder 14"/>
          <p:cNvSpPr>
            <a:spLocks noGrp="1"/>
          </p:cNvSpPr>
          <p:nvPr>
            <p:ph type="body" sz="quarter" idx="50" hasCustomPrompt="1"/>
          </p:nvPr>
        </p:nvSpPr>
        <p:spPr>
          <a:xfrm>
            <a:off x="639067" y="3958167"/>
            <a:ext cx="11020711" cy="2317751"/>
          </a:xfrm>
        </p:spPr>
        <p:txBody>
          <a:bodyPr lIns="0" tIns="0" rIns="0" bIns="0">
            <a:noAutofit/>
          </a:bodyPr>
          <a:lstStyle>
            <a:lvl1pPr marL="0" indent="0">
              <a:buNone/>
              <a:defRPr sz="2666"/>
            </a:lvl1pPr>
            <a:lvl2pPr marL="609448" indent="0">
              <a:buNone/>
              <a:defRPr sz="2666"/>
            </a:lvl2pPr>
            <a:lvl3pPr marL="1218895" indent="0">
              <a:buNone/>
              <a:defRPr sz="2666"/>
            </a:lvl3pPr>
            <a:lvl4pPr marL="1828343" indent="0">
              <a:buNone/>
              <a:defRPr sz="2666"/>
            </a:lvl4pPr>
            <a:lvl5pPr marL="2437790" indent="0">
              <a:buNone/>
              <a:defRPr sz="2666"/>
            </a:lvl5pPr>
          </a:lstStyle>
          <a:p>
            <a:pPr lvl="0"/>
            <a:r>
              <a:rPr lang="en-US"/>
              <a:t>Short Slide Summary</a:t>
            </a:r>
          </a:p>
        </p:txBody>
      </p:sp>
    </p:spTree>
    <p:extLst>
      <p:ext uri="{BB962C8B-B14F-4D97-AF65-F5344CB8AC3E}">
        <p14:creationId xmlns:p14="http://schemas.microsoft.com/office/powerpoint/2010/main" val="1896818636"/>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7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Photo Slide</a:t>
            </a:r>
          </a:p>
        </p:txBody>
      </p:sp>
      <p:sp>
        <p:nvSpPr>
          <p:cNvPr id="3" name="Picture Placeholder 2"/>
          <p:cNvSpPr>
            <a:spLocks noGrp="1"/>
          </p:cNvSpPr>
          <p:nvPr>
            <p:ph type="pic" sz="quarter" idx="21" hasCustomPrompt="1"/>
          </p:nvPr>
        </p:nvSpPr>
        <p:spPr>
          <a:xfrm>
            <a:off x="609441" y="1855841"/>
            <a:ext cx="5496003" cy="3389856"/>
          </a:xfrm>
          <a:prstGeom prst="rect">
            <a:avLst/>
          </a:prstGeom>
        </p:spPr>
        <p:txBody>
          <a:bodyPr vert="horz"/>
          <a:lstStyle>
            <a:lvl1pPr marL="0" marR="0" indent="0" algn="l" defTabSz="609448" rtl="0" eaLnBrk="1" fontAlgn="auto" latinLnBrk="0" hangingPunct="1">
              <a:lnSpc>
                <a:spcPct val="100000"/>
              </a:lnSpc>
              <a:spcBef>
                <a:spcPct val="20000"/>
              </a:spcBef>
              <a:spcAft>
                <a:spcPts val="0"/>
              </a:spcAft>
              <a:buClrTx/>
              <a:buSzTx/>
              <a:buFont typeface="Arial"/>
              <a:buNone/>
              <a:tabLst/>
              <a:defRPr sz="1600"/>
            </a:lvl1pPr>
          </a:lstStyle>
          <a:p>
            <a:r>
              <a:rPr lang="en-US"/>
              <a:t>Insert Photo</a:t>
            </a:r>
          </a:p>
        </p:txBody>
      </p:sp>
      <p:sp>
        <p:nvSpPr>
          <p:cNvPr id="4" name="Text Placeholder 27"/>
          <p:cNvSpPr>
            <a:spLocks noGrp="1"/>
          </p:cNvSpPr>
          <p:nvPr>
            <p:ph type="body" sz="quarter" idx="20" hasCustomPrompt="1"/>
          </p:nvPr>
        </p:nvSpPr>
        <p:spPr>
          <a:xfrm>
            <a:off x="609441" y="5454634"/>
            <a:ext cx="5496003" cy="969684"/>
          </a:xfrm>
          <a:prstGeom prst="rect">
            <a:avLst/>
          </a:prstGeom>
        </p:spPr>
        <p:txBody>
          <a:bodyPr vert="horz" lIns="0" tIns="0" rIns="0" bIns="0" anchor="t" anchorCtr="0"/>
          <a:lstStyle>
            <a:lvl1pPr marL="0" indent="0">
              <a:spcBef>
                <a:spcPts val="1333"/>
              </a:spcBef>
              <a:buFont typeface="Arial"/>
              <a:buNone/>
              <a:defRPr sz="2399" baseline="0"/>
            </a:lvl1pPr>
          </a:lstStyle>
          <a:p>
            <a:pPr lvl="0"/>
            <a:r>
              <a:rPr lang="en-US"/>
              <a:t>Description of the photo/image</a:t>
            </a:r>
          </a:p>
        </p:txBody>
      </p:sp>
      <p:sp>
        <p:nvSpPr>
          <p:cNvPr id="6" name="Picture Placeholder 2"/>
          <p:cNvSpPr>
            <a:spLocks noGrp="1"/>
          </p:cNvSpPr>
          <p:nvPr>
            <p:ph type="pic" sz="quarter" idx="22" hasCustomPrompt="1"/>
          </p:nvPr>
        </p:nvSpPr>
        <p:spPr>
          <a:xfrm>
            <a:off x="6432068" y="243840"/>
            <a:ext cx="5161320" cy="2794016"/>
          </a:xfrm>
          <a:prstGeom prst="rect">
            <a:avLst/>
          </a:prstGeom>
        </p:spPr>
        <p:txBody>
          <a:bodyPr vert="horz"/>
          <a:lstStyle>
            <a:lvl1pPr marL="0" marR="0" indent="0" algn="l" defTabSz="609448" rtl="0" eaLnBrk="1" fontAlgn="auto" latinLnBrk="0" hangingPunct="1">
              <a:lnSpc>
                <a:spcPct val="100000"/>
              </a:lnSpc>
              <a:spcBef>
                <a:spcPct val="20000"/>
              </a:spcBef>
              <a:spcAft>
                <a:spcPts val="0"/>
              </a:spcAft>
              <a:buClrTx/>
              <a:buSzTx/>
              <a:buFont typeface="Arial"/>
              <a:buNone/>
              <a:tabLst/>
              <a:defRPr sz="1600"/>
            </a:lvl1pPr>
          </a:lstStyle>
          <a:p>
            <a:r>
              <a:rPr lang="en-US"/>
              <a:t>Insert Photo</a:t>
            </a:r>
          </a:p>
        </p:txBody>
      </p:sp>
      <p:sp>
        <p:nvSpPr>
          <p:cNvPr id="7" name="Picture Placeholder 2"/>
          <p:cNvSpPr>
            <a:spLocks noGrp="1"/>
          </p:cNvSpPr>
          <p:nvPr>
            <p:ph type="pic" sz="quarter" idx="23" hasCustomPrompt="1"/>
          </p:nvPr>
        </p:nvSpPr>
        <p:spPr>
          <a:xfrm>
            <a:off x="6432068" y="3306596"/>
            <a:ext cx="5161320" cy="3117721"/>
          </a:xfrm>
          <a:prstGeom prst="rect">
            <a:avLst/>
          </a:prstGeom>
        </p:spPr>
        <p:txBody>
          <a:bodyPr vert="horz"/>
          <a:lstStyle>
            <a:lvl1pPr marL="0" marR="0" indent="0" algn="l" defTabSz="609448" rtl="0" eaLnBrk="1" fontAlgn="auto" latinLnBrk="0" hangingPunct="1">
              <a:lnSpc>
                <a:spcPct val="100000"/>
              </a:lnSpc>
              <a:spcBef>
                <a:spcPct val="20000"/>
              </a:spcBef>
              <a:spcAft>
                <a:spcPts val="0"/>
              </a:spcAft>
              <a:buClrTx/>
              <a:buSzTx/>
              <a:buFont typeface="Arial"/>
              <a:buNone/>
              <a:tabLst/>
              <a:defRPr sz="1600"/>
            </a:lvl1pPr>
          </a:lstStyle>
          <a:p>
            <a:r>
              <a:rPr lang="en-US"/>
              <a:t>Insert Photo</a:t>
            </a:r>
          </a:p>
        </p:txBody>
      </p:sp>
      <p:sp>
        <p:nvSpPr>
          <p:cNvPr id="8" name="TextBox 7"/>
          <p:cNvSpPr txBox="1"/>
          <p:nvPr/>
        </p:nvSpPr>
        <p:spPr>
          <a:xfrm>
            <a:off x="8946606" y="6454019"/>
            <a:ext cx="3038571" cy="256352"/>
          </a:xfrm>
          <a:prstGeom prst="rect">
            <a:avLst/>
          </a:prstGeom>
          <a:noFill/>
        </p:spPr>
        <p:txBody>
          <a:bodyPr wrap="square" rtlCol="0">
            <a:spAutoFit/>
          </a:bodyPr>
          <a:lstStyle/>
          <a:p>
            <a:pPr marL="0" marR="0" indent="0" algn="r" defTabSz="609448" rtl="0" eaLnBrk="1" fontAlgn="auto" latinLnBrk="0" hangingPunct="1">
              <a:lnSpc>
                <a:spcPct val="100000"/>
              </a:lnSpc>
              <a:spcBef>
                <a:spcPts val="0"/>
              </a:spcBef>
              <a:spcAft>
                <a:spcPts val="0"/>
              </a:spcAft>
              <a:buClrTx/>
              <a:buSzTx/>
              <a:buFontTx/>
              <a:buNone/>
              <a:tabLst/>
              <a:defRPr/>
            </a:pPr>
            <a:r>
              <a:rPr lang="en-US" sz="1066"/>
              <a:t>NREL</a:t>
            </a:r>
            <a:r>
              <a:rPr lang="en-US" sz="1066" baseline="0"/>
              <a:t>    </a:t>
            </a:r>
            <a:r>
              <a:rPr lang="en-US" sz="1066"/>
              <a:t>|    </a:t>
            </a:r>
            <a:fld id="{BFD71CF8-5198-8441-A7C0-DC22FD64CBE4}" type="slidenum">
              <a:rPr lang="en-US" sz="1066"/>
              <a:pPr marL="0" marR="0" indent="0" algn="r" defTabSz="609448" rtl="0" eaLnBrk="1" fontAlgn="auto" latinLnBrk="0" hangingPunct="1">
                <a:lnSpc>
                  <a:spcPct val="100000"/>
                </a:lnSpc>
                <a:spcBef>
                  <a:spcPts val="0"/>
                </a:spcBef>
                <a:spcAft>
                  <a:spcPts val="0"/>
                </a:spcAft>
                <a:buClrTx/>
                <a:buSzTx/>
                <a:buFontTx/>
                <a:buNone/>
                <a:tabLst/>
                <a:defRPr/>
              </a:pPr>
              <a:t>‹#›</a:t>
            </a:fld>
            <a:endParaRPr lang="en-US" sz="1066"/>
          </a:p>
        </p:txBody>
      </p:sp>
    </p:spTree>
    <p:extLst>
      <p:ext uri="{BB962C8B-B14F-4D97-AF65-F5344CB8AC3E}">
        <p14:creationId xmlns:p14="http://schemas.microsoft.com/office/powerpoint/2010/main" val="1933180748"/>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amp;A or Thank You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6277" y="1463329"/>
            <a:ext cx="6140230" cy="1797768"/>
          </a:xfrm>
        </p:spPr>
        <p:txBody>
          <a:bodyPr anchor="b" anchorCtr="0">
            <a:noAutofit/>
          </a:bodyPr>
          <a:lstStyle>
            <a:lvl1pPr marL="0" indent="0">
              <a:buNone/>
              <a:defRPr sz="5332" baseline="0"/>
            </a:lvl1pPr>
          </a:lstStyle>
          <a:p>
            <a:pPr lvl="0"/>
            <a:r>
              <a:rPr lang="en-US"/>
              <a:t>Q&amp;A or Thank You</a:t>
            </a:r>
          </a:p>
        </p:txBody>
      </p:sp>
      <p:cxnSp>
        <p:nvCxnSpPr>
          <p:cNvPr id="4" name="Straight Connector 3"/>
          <p:cNvCxnSpPr/>
          <p:nvPr/>
        </p:nvCxnSpPr>
        <p:spPr>
          <a:xfrm>
            <a:off x="4987564" y="3501684"/>
            <a:ext cx="660582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6152" y="4367357"/>
            <a:ext cx="6141110" cy="448208"/>
          </a:xfrm>
        </p:spPr>
        <p:txBody>
          <a:bodyPr>
            <a:noAutofit/>
          </a:bodyPr>
          <a:lstStyle>
            <a:lvl1pPr marL="0" indent="0">
              <a:spcBef>
                <a:spcPts val="533"/>
              </a:spcBef>
              <a:buNone/>
              <a:defRPr sz="1333" baseline="0"/>
            </a:lvl1pPr>
            <a:lvl2pPr marL="609448" indent="0">
              <a:buNone/>
              <a:defRPr/>
            </a:lvl2pPr>
            <a:lvl3pPr marL="1218895" indent="0">
              <a:buNone/>
              <a:defRPr/>
            </a:lvl3pPr>
            <a:lvl4pPr marL="1828343" indent="0">
              <a:buNone/>
              <a:defRPr/>
            </a:lvl4pPr>
            <a:lvl5pPr marL="2437790" indent="0">
              <a:buNone/>
              <a:defRPr/>
            </a:lvl5pPr>
          </a:lstStyle>
          <a:p>
            <a:pPr lvl="0"/>
            <a:r>
              <a:rPr lang="en-US" dirty="0"/>
              <a:t>Publication Number</a:t>
            </a:r>
          </a:p>
        </p:txBody>
      </p:sp>
      <p:sp>
        <p:nvSpPr>
          <p:cNvPr id="9" name="TextBox 8"/>
          <p:cNvSpPr txBox="1"/>
          <p:nvPr/>
        </p:nvSpPr>
        <p:spPr>
          <a:xfrm>
            <a:off x="4896281" y="3675738"/>
            <a:ext cx="2821488"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399" b="1" dirty="0">
                <a:solidFill>
                  <a:srgbClr val="333333"/>
                </a:solidFill>
              </a:rPr>
              <a:t>  www.nrel.gov</a:t>
            </a:r>
          </a:p>
        </p:txBody>
      </p:sp>
      <p:sp>
        <p:nvSpPr>
          <p:cNvPr id="10" name="Rectangle 9"/>
          <p:cNvSpPr/>
          <p:nvPr/>
        </p:nvSpPr>
        <p:spPr>
          <a:xfrm>
            <a:off x="8108112" y="5401589"/>
            <a:ext cx="3256621" cy="1456411"/>
          </a:xfrm>
          <a:prstGeom prst="rect">
            <a:avLst/>
          </a:prstGeom>
          <a:solidFill>
            <a:srgbClr val="0079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pic>
        <p:nvPicPr>
          <p:cNvPr id="11" name="Picture 10" descr="NREL_logo_2009_white.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67183" y="5768944"/>
            <a:ext cx="2523913" cy="671341"/>
          </a:xfrm>
          <a:prstGeom prst="rect">
            <a:avLst/>
          </a:prstGeom>
        </p:spPr>
      </p:pic>
    </p:spTree>
    <p:extLst>
      <p:ext uri="{BB962C8B-B14F-4D97-AF65-F5344CB8AC3E}">
        <p14:creationId xmlns:p14="http://schemas.microsoft.com/office/powerpoint/2010/main" val="1926977202"/>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6277" y="547061"/>
            <a:ext cx="6140230" cy="1797768"/>
          </a:xfrm>
        </p:spPr>
        <p:txBody>
          <a:bodyPr anchor="b" anchorCtr="0">
            <a:noAutofit/>
          </a:bodyPr>
          <a:lstStyle>
            <a:lvl1pPr marL="0" indent="0">
              <a:buNone/>
              <a:defRPr sz="5332" baseline="0"/>
            </a:lvl1pPr>
          </a:lstStyle>
          <a:p>
            <a:pPr lvl="0"/>
            <a:r>
              <a:rPr lang="en-US" dirty="0"/>
              <a:t>Q&amp;A or Thank You</a:t>
            </a:r>
          </a:p>
        </p:txBody>
      </p:sp>
      <p:cxnSp>
        <p:nvCxnSpPr>
          <p:cNvPr id="4" name="Straight Connector 3"/>
          <p:cNvCxnSpPr/>
          <p:nvPr/>
        </p:nvCxnSpPr>
        <p:spPr>
          <a:xfrm>
            <a:off x="4987564" y="2585416"/>
            <a:ext cx="660582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6152" y="3451089"/>
            <a:ext cx="6141110" cy="448208"/>
          </a:xfrm>
        </p:spPr>
        <p:txBody>
          <a:bodyPr>
            <a:noAutofit/>
          </a:bodyPr>
          <a:lstStyle>
            <a:lvl1pPr marL="0" indent="0">
              <a:spcBef>
                <a:spcPts val="533"/>
              </a:spcBef>
              <a:buNone/>
              <a:defRPr sz="1333" baseline="0"/>
            </a:lvl1pPr>
            <a:lvl2pPr marL="609448" indent="0">
              <a:buNone/>
              <a:defRPr/>
            </a:lvl2pPr>
            <a:lvl3pPr marL="1218895" indent="0">
              <a:buNone/>
              <a:defRPr/>
            </a:lvl3pPr>
            <a:lvl4pPr marL="1828343" indent="0">
              <a:buNone/>
              <a:defRPr/>
            </a:lvl4pPr>
            <a:lvl5pPr marL="2437790" indent="0">
              <a:buNone/>
              <a:defRPr/>
            </a:lvl5pPr>
          </a:lstStyle>
          <a:p>
            <a:pPr lvl="0"/>
            <a:r>
              <a:rPr lang="en-US" dirty="0"/>
              <a:t>Publication Number</a:t>
            </a:r>
          </a:p>
        </p:txBody>
      </p:sp>
      <p:sp>
        <p:nvSpPr>
          <p:cNvPr id="9" name="TextBox 8"/>
          <p:cNvSpPr txBox="1"/>
          <p:nvPr/>
        </p:nvSpPr>
        <p:spPr>
          <a:xfrm>
            <a:off x="4896281" y="2759470"/>
            <a:ext cx="2821488"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399" b="1" dirty="0">
                <a:solidFill>
                  <a:srgbClr val="333333"/>
                </a:solidFill>
              </a:rPr>
              <a:t>  www.nrel.gov</a:t>
            </a:r>
          </a:p>
        </p:txBody>
      </p:sp>
      <p:sp>
        <p:nvSpPr>
          <p:cNvPr id="10" name="Rectangle 9"/>
          <p:cNvSpPr/>
          <p:nvPr/>
        </p:nvSpPr>
        <p:spPr>
          <a:xfrm>
            <a:off x="8108112" y="5401589"/>
            <a:ext cx="3256621" cy="1456411"/>
          </a:xfrm>
          <a:prstGeom prst="rect">
            <a:avLst/>
          </a:prstGeom>
          <a:solidFill>
            <a:srgbClr val="0079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pic>
        <p:nvPicPr>
          <p:cNvPr id="11" name="Picture 10" descr="NREL_logo_2009_white.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67183" y="5768944"/>
            <a:ext cx="2523913" cy="671341"/>
          </a:xfrm>
          <a:prstGeom prst="rect">
            <a:avLst/>
          </a:prstGeom>
        </p:spPr>
      </p:pic>
      <p:sp>
        <p:nvSpPr>
          <p:cNvPr id="12" name="TextBox 11">
            <a:extLst>
              <a:ext uri="{FF2B5EF4-FFF2-40B4-BE49-F238E27FC236}">
                <a16:creationId xmlns:a16="http://schemas.microsoft.com/office/drawing/2014/main" id="{64EC49E2-E328-B24F-A70C-5EE89E0BC9D0}"/>
              </a:ext>
            </a:extLst>
          </p:cNvPr>
          <p:cNvSpPr txBox="1"/>
          <p:nvPr/>
        </p:nvSpPr>
        <p:spPr>
          <a:xfrm>
            <a:off x="181711" y="5282894"/>
            <a:ext cx="7438989" cy="1384995"/>
          </a:xfrm>
          <a:prstGeom prst="rect">
            <a:avLst/>
          </a:prstGeom>
          <a:noFill/>
        </p:spPr>
        <p:txBody>
          <a:bodyPr wrap="square" rtlCol="0">
            <a:spAutoFit/>
          </a:bodyPr>
          <a:lstStyle/>
          <a:p>
            <a:pPr algn="l"/>
            <a:r>
              <a:rPr lang="en-US" sz="1200" dirty="0">
                <a:solidFill>
                  <a:schemeClr val="tx1"/>
                </a:solidFill>
              </a:rPr>
              <a:t>This work was </a:t>
            </a:r>
            <a:r>
              <a:rPr lang="en-US" sz="1200" dirty="0">
                <a:solidFill>
                  <a:srgbClr val="FF0000"/>
                </a:solidFill>
              </a:rPr>
              <a:t>authored*</a:t>
            </a:r>
            <a:r>
              <a:rPr lang="en-US" sz="1200" dirty="0">
                <a:solidFill>
                  <a:schemeClr val="tx2">
                    <a:lumMod val="75000"/>
                  </a:schemeClr>
                </a:solidFill>
              </a:rPr>
              <a:t> </a:t>
            </a:r>
            <a:r>
              <a:rPr lang="en-US" sz="1200" dirty="0">
                <a:solidFill>
                  <a:schemeClr val="tx1"/>
                </a:solidFill>
              </a:rPr>
              <a:t>by Alliance for Sustainable Energy, LLC, the manager and operator of the National Renewable Energy Laboratory for the U.S. Department of Energy (DOE) under Contract No. DE-AC36-08GO28308. Funding provided by U.S. Department of Energy Office of </a:t>
            </a:r>
            <a:r>
              <a:rPr lang="en-US" sz="1200" dirty="0">
                <a:solidFill>
                  <a:srgbClr val="FF0000"/>
                </a:solidFill>
              </a:rPr>
              <a:t>Energy Efficiency and Renewable Energy XXXX**</a:t>
            </a:r>
            <a:r>
              <a:rPr lang="en-US" sz="1200" dirty="0">
                <a:solidFill>
                  <a:schemeClr val="tx2">
                    <a:lumMod val="75000"/>
                  </a:schemeClr>
                </a:solidFill>
              </a:rPr>
              <a:t> </a:t>
            </a:r>
            <a:r>
              <a:rPr lang="en-US" sz="1200" dirty="0">
                <a:solidFill>
                  <a:schemeClr val="tx1"/>
                </a:solidFill>
              </a:rPr>
              <a:t>Office.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p>
        </p:txBody>
      </p:sp>
      <p:grpSp>
        <p:nvGrpSpPr>
          <p:cNvPr id="13" name="Group 12">
            <a:extLst>
              <a:ext uri="{FF2B5EF4-FFF2-40B4-BE49-F238E27FC236}">
                <a16:creationId xmlns:a16="http://schemas.microsoft.com/office/drawing/2014/main" id="{E7E50025-A946-F144-BC90-3CD457366D59}"/>
              </a:ext>
            </a:extLst>
          </p:cNvPr>
          <p:cNvGrpSpPr/>
          <p:nvPr/>
        </p:nvGrpSpPr>
        <p:grpSpPr>
          <a:xfrm>
            <a:off x="1106949" y="4038733"/>
            <a:ext cx="1600903" cy="1188749"/>
            <a:chOff x="2576623" y="33912667"/>
            <a:chExt cx="2971800" cy="2206133"/>
          </a:xfrm>
        </p:grpSpPr>
        <p:sp>
          <p:nvSpPr>
            <p:cNvPr id="14" name="Rounded Rectangular Callout 13">
              <a:extLst>
                <a:ext uri="{FF2B5EF4-FFF2-40B4-BE49-F238E27FC236}">
                  <a16:creationId xmlns:a16="http://schemas.microsoft.com/office/drawing/2014/main" id="{93FDA907-4ED9-224B-9AE6-FDD38EA5AB01}"/>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8895" rtl="0" eaLnBrk="0" fontAlgn="base" latinLnBrk="0" hangingPunct="0">
                <a:lnSpc>
                  <a:spcPct val="100000"/>
                </a:lnSpc>
                <a:spcBef>
                  <a:spcPct val="0"/>
                </a:spcBef>
                <a:spcAft>
                  <a:spcPct val="0"/>
                </a:spcAft>
                <a:buClrTx/>
                <a:buSzTx/>
                <a:buFontTx/>
                <a:buNone/>
                <a:tabLst/>
              </a:pPr>
              <a:endParaRPr kumimoji="0" lang="en-US" sz="3199"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5" name="TextBox 14">
              <a:extLst>
                <a:ext uri="{FF2B5EF4-FFF2-40B4-BE49-F238E27FC236}">
                  <a16:creationId xmlns:a16="http://schemas.microsoft.com/office/drawing/2014/main" id="{23A39C4F-7ACF-3146-A908-9F9B37B091DD}"/>
                </a:ext>
              </a:extLst>
            </p:cNvPr>
            <p:cNvSpPr txBox="1"/>
            <p:nvPr/>
          </p:nvSpPr>
          <p:spPr>
            <a:xfrm>
              <a:off x="2697036" y="33912667"/>
              <a:ext cx="2730973" cy="2036395"/>
            </a:xfrm>
            <a:prstGeom prst="rect">
              <a:avLst/>
            </a:prstGeom>
            <a:noFill/>
          </p:spPr>
          <p:txBody>
            <a:bodyPr wrap="square" rtlCol="0">
              <a:spAutoFit/>
            </a:bodyPr>
            <a:lstStyle/>
            <a:p>
              <a:pPr algn="l"/>
              <a:r>
                <a:rPr lang="en-US" sz="933" dirty="0">
                  <a:solidFill>
                    <a:srgbClr val="FF0000"/>
                  </a:solidFill>
                </a:rPr>
                <a:t>*Author: Insert the words “In part” if your research is funded by entities outside of DOE. The wording would say,</a:t>
              </a:r>
            </a:p>
            <a:p>
              <a:pPr algn="l"/>
              <a:r>
                <a:rPr lang="en-US" sz="933" dirty="0">
                  <a:solidFill>
                    <a:srgbClr val="FF0000"/>
                  </a:solidFill>
                </a:rPr>
                <a:t>This work was authored in part by the Alliance . . . .</a:t>
              </a:r>
            </a:p>
          </p:txBody>
        </p:sp>
      </p:grpSp>
      <p:grpSp>
        <p:nvGrpSpPr>
          <p:cNvPr id="16" name="Group 15">
            <a:extLst>
              <a:ext uri="{FF2B5EF4-FFF2-40B4-BE49-F238E27FC236}">
                <a16:creationId xmlns:a16="http://schemas.microsoft.com/office/drawing/2014/main" id="{FDAB3803-4356-624F-8BA8-6A6913EF28F1}"/>
              </a:ext>
            </a:extLst>
          </p:cNvPr>
          <p:cNvGrpSpPr/>
          <p:nvPr/>
        </p:nvGrpSpPr>
        <p:grpSpPr>
          <a:xfrm>
            <a:off x="5407570" y="4048624"/>
            <a:ext cx="2310198" cy="1439821"/>
            <a:chOff x="1259939" y="33552049"/>
            <a:chExt cx="4288484" cy="2672083"/>
          </a:xfrm>
        </p:grpSpPr>
        <p:sp>
          <p:nvSpPr>
            <p:cNvPr id="17" name="Rounded Rectangular Callout 16">
              <a:extLst>
                <a:ext uri="{FF2B5EF4-FFF2-40B4-BE49-F238E27FC236}">
                  <a16:creationId xmlns:a16="http://schemas.microsoft.com/office/drawing/2014/main" id="{828D245D-E0E5-934A-B0C8-D48ABEAD6F2F}"/>
                </a:ext>
              </a:extLst>
            </p:cNvPr>
            <p:cNvSpPr/>
            <p:nvPr/>
          </p:nvSpPr>
          <p:spPr bwMode="auto">
            <a:xfrm>
              <a:off x="1259939" y="33552049"/>
              <a:ext cx="4288484" cy="2566741"/>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8895" rtl="0" eaLnBrk="0" fontAlgn="base" latinLnBrk="0" hangingPunct="0">
                <a:lnSpc>
                  <a:spcPct val="100000"/>
                </a:lnSpc>
                <a:spcBef>
                  <a:spcPct val="0"/>
                </a:spcBef>
                <a:spcAft>
                  <a:spcPct val="0"/>
                </a:spcAft>
                <a:buClrTx/>
                <a:buSzTx/>
                <a:buFontTx/>
                <a:buNone/>
                <a:tabLst/>
              </a:pPr>
              <a:endParaRPr kumimoji="0" lang="en-US" sz="3199"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8" name="TextBox 17">
              <a:extLst>
                <a:ext uri="{FF2B5EF4-FFF2-40B4-BE49-F238E27FC236}">
                  <a16:creationId xmlns:a16="http://schemas.microsoft.com/office/drawing/2014/main" id="{86FF9B50-7F90-6E48-AE8E-CC944B11C59C}"/>
                </a:ext>
              </a:extLst>
            </p:cNvPr>
            <p:cNvSpPr txBox="1"/>
            <p:nvPr/>
          </p:nvSpPr>
          <p:spPr>
            <a:xfrm>
              <a:off x="1294272" y="33654868"/>
              <a:ext cx="4081154" cy="2569264"/>
            </a:xfrm>
            <a:prstGeom prst="rect">
              <a:avLst/>
            </a:prstGeom>
            <a:noFill/>
          </p:spPr>
          <p:txBody>
            <a:bodyPr wrap="square" rtlCol="0">
              <a:spAutoFit/>
            </a:bodyPr>
            <a:lstStyle/>
            <a:p>
              <a:pPr algn="l"/>
              <a:r>
                <a:rPr lang="en-US" sz="933" i="0" dirty="0">
                  <a:solidFill>
                    <a:srgbClr val="FF0000"/>
                  </a:solidFill>
                </a:rPr>
                <a:t>**Author: insert applicable DOE office and program office, e.g., U.S. Department of Energy Office of Science or U.S. Department of Energy Office of Energy Efficiency and Renewable Energy Solar Energy Technologies Office (spell out full office names; do not use initialisms/acronyms)].</a:t>
              </a:r>
            </a:p>
            <a:p>
              <a:pPr algn="l"/>
              <a:endParaRPr lang="en-US" sz="933" i="0" dirty="0">
                <a:solidFill>
                  <a:srgbClr val="FF0000"/>
                </a:solidFill>
              </a:endParaRPr>
            </a:p>
          </p:txBody>
        </p:sp>
      </p:grpSp>
    </p:spTree>
    <p:extLst>
      <p:ext uri="{BB962C8B-B14F-4D97-AF65-F5344CB8AC3E}">
        <p14:creationId xmlns:p14="http://schemas.microsoft.com/office/powerpoint/2010/main" val="3561423538"/>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Slide - Blue Background">
    <p:spTree>
      <p:nvGrpSpPr>
        <p:cNvPr id="1" name=""/>
        <p:cNvGrpSpPr/>
        <p:nvPr/>
      </p:nvGrpSpPr>
      <p:grpSpPr>
        <a:xfrm>
          <a:off x="0" y="0"/>
          <a:ext cx="0" cy="0"/>
          <a:chOff x="0" y="0"/>
          <a:chExt cx="0" cy="0"/>
        </a:xfrm>
      </p:grpSpPr>
      <p:pic>
        <p:nvPicPr>
          <p:cNvPr id="2" name="Picture 1" descr="iStock-505476426_FlareFree.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12188825" cy="6868160"/>
          </a:xfrm>
          <a:prstGeom prst="rect">
            <a:avLst/>
          </a:prstGeom>
        </p:spPr>
      </p:pic>
      <p:sp>
        <p:nvSpPr>
          <p:cNvPr id="8" name="Text Placeholder 7"/>
          <p:cNvSpPr>
            <a:spLocks noGrp="1"/>
          </p:cNvSpPr>
          <p:nvPr>
            <p:ph type="body" sz="quarter" idx="10" hasCustomPrompt="1"/>
          </p:nvPr>
        </p:nvSpPr>
        <p:spPr>
          <a:xfrm>
            <a:off x="4981336" y="2006436"/>
            <a:ext cx="7189458" cy="1460688"/>
          </a:xfrm>
          <a:solidFill>
            <a:schemeClr val="accent1">
              <a:alpha val="75000"/>
            </a:schemeClr>
          </a:solidFill>
        </p:spPr>
        <p:txBody>
          <a:bodyPr lIns="182880" tIns="137160" rIns="182880" bIns="137160" anchor="ctr" anchorCtr="0">
            <a:noAutofit/>
          </a:bodyPr>
          <a:lstStyle>
            <a:lvl1pPr marL="0" indent="0">
              <a:lnSpc>
                <a:spcPts val="3732"/>
              </a:lnSpc>
              <a:buNone/>
              <a:defRPr sz="3999">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4981336" y="3659717"/>
            <a:ext cx="5762183" cy="1468735"/>
          </a:xfrm>
          <a:solidFill>
            <a:schemeClr val="accent1">
              <a:alpha val="75000"/>
            </a:schemeClr>
          </a:solidFill>
        </p:spPr>
        <p:txBody>
          <a:bodyPr lIns="182880" tIns="137160" rIns="182880" bIns="137160" anchor="ctr" anchorCtr="0">
            <a:noAutofit/>
          </a:bodyPr>
          <a:lstStyle>
            <a:lvl1pPr marL="0" indent="0">
              <a:lnSpc>
                <a:spcPts val="2346"/>
              </a:lnSpc>
              <a:spcBef>
                <a:spcPts val="533"/>
              </a:spcBef>
              <a:buNone/>
              <a:defRPr sz="2399" baseline="0">
                <a:solidFill>
                  <a:schemeClr val="bg1"/>
                </a:solidFill>
              </a:defRPr>
            </a:lvl1pPr>
            <a:lvl2pPr marL="609448" indent="0">
              <a:buNone/>
              <a:defRPr/>
            </a:lvl2pPr>
            <a:lvl3pPr marL="1218895" indent="0">
              <a:buNone/>
              <a:defRPr/>
            </a:lvl3pPr>
            <a:lvl4pPr marL="1828343" indent="0">
              <a:buNone/>
              <a:defRPr/>
            </a:lvl4pPr>
            <a:lvl5pPr marL="2437790"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7876295-9728-A943-A66A-D4797EDDAE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3110" y="1"/>
            <a:ext cx="3108380" cy="1456409"/>
          </a:xfrm>
          <a:prstGeom prst="rect">
            <a:avLst/>
          </a:prstGeom>
        </p:spPr>
      </p:pic>
    </p:spTree>
    <p:extLst>
      <p:ext uri="{BB962C8B-B14F-4D97-AF65-F5344CB8AC3E}">
        <p14:creationId xmlns:p14="http://schemas.microsoft.com/office/powerpoint/2010/main" val="701501243"/>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Data Slide -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2" y="0"/>
            <a:ext cx="4278538" cy="2265941"/>
          </a:xfrm>
        </p:spPr>
        <p:txBody>
          <a:bodyPr/>
          <a:lstStyle/>
          <a:p>
            <a:r>
              <a:rPr lang="en-US" dirty="0"/>
              <a:t>Data Slide: </a:t>
            </a:r>
            <a:br>
              <a:rPr lang="en-US" dirty="0"/>
            </a:br>
            <a:r>
              <a:rPr lang="en-US" dirty="0"/>
              <a:t>Keep Title Concise</a:t>
            </a:r>
          </a:p>
        </p:txBody>
      </p:sp>
      <p:sp>
        <p:nvSpPr>
          <p:cNvPr id="4" name="Text Placeholder 3"/>
          <p:cNvSpPr>
            <a:spLocks noGrp="1"/>
          </p:cNvSpPr>
          <p:nvPr>
            <p:ph type="body" sz="quarter" idx="10" hasCustomPrompt="1"/>
          </p:nvPr>
        </p:nvSpPr>
        <p:spPr>
          <a:xfrm>
            <a:off x="5435698" y="556685"/>
            <a:ext cx="6357415" cy="1709257"/>
          </a:xfrm>
        </p:spPr>
        <p:txBody>
          <a:bodyPr lIns="0" tIns="0" rIns="0" bIns="0" anchor="ctr" anchorCtr="0">
            <a:noAutofit/>
          </a:bodyPr>
          <a:lstStyle>
            <a:lvl1pPr marL="0" indent="0">
              <a:buNone/>
              <a:defRPr sz="2666"/>
            </a:lvl1pPr>
          </a:lstStyle>
          <a:p>
            <a:pPr lvl="0"/>
            <a:r>
              <a:rPr lang="en-US"/>
              <a:t>Summary or description text about the slide, charts, data go here.</a:t>
            </a:r>
          </a:p>
        </p:txBody>
      </p:sp>
      <p:sp>
        <p:nvSpPr>
          <p:cNvPr id="5" name="Chart Placeholder 6"/>
          <p:cNvSpPr>
            <a:spLocks noGrp="1"/>
          </p:cNvSpPr>
          <p:nvPr>
            <p:ph type="chart" sz="quarter" idx="11" hasCustomPrompt="1"/>
          </p:nvPr>
        </p:nvSpPr>
        <p:spPr>
          <a:xfrm>
            <a:off x="624256" y="2774774"/>
            <a:ext cx="2510731" cy="1914812"/>
          </a:xfrm>
          <a:prstGeom prst="rect">
            <a:avLst/>
          </a:prstGeom>
        </p:spPr>
        <p:txBody>
          <a:bodyPr vert="horz"/>
          <a:lstStyle>
            <a:lvl1pPr marL="0" indent="0">
              <a:buNone/>
              <a:defRPr sz="1600"/>
            </a:lvl1pPr>
          </a:lstStyle>
          <a:p>
            <a:r>
              <a:rPr lang="en-US" dirty="0"/>
              <a:t>Insert Chart</a:t>
            </a:r>
          </a:p>
        </p:txBody>
      </p:sp>
      <p:sp>
        <p:nvSpPr>
          <p:cNvPr id="10" name="Chart Placeholder 6"/>
          <p:cNvSpPr>
            <a:spLocks noGrp="1"/>
          </p:cNvSpPr>
          <p:nvPr>
            <p:ph type="chart" sz="quarter" idx="12" hasCustomPrompt="1"/>
          </p:nvPr>
        </p:nvSpPr>
        <p:spPr>
          <a:xfrm>
            <a:off x="9282382" y="2774774"/>
            <a:ext cx="2510731" cy="1914812"/>
          </a:xfrm>
          <a:prstGeom prst="rect">
            <a:avLst/>
          </a:prstGeom>
        </p:spPr>
        <p:txBody>
          <a:bodyPr vert="horz"/>
          <a:lstStyle>
            <a:lvl1pPr marL="0" indent="0">
              <a:buNone/>
              <a:defRPr sz="1600"/>
            </a:lvl1pPr>
          </a:lstStyle>
          <a:p>
            <a:r>
              <a:rPr lang="en-US" dirty="0"/>
              <a:t>Insert Chart</a:t>
            </a:r>
          </a:p>
        </p:txBody>
      </p:sp>
      <p:sp>
        <p:nvSpPr>
          <p:cNvPr id="11" name="Chart Placeholder 6"/>
          <p:cNvSpPr>
            <a:spLocks noGrp="1"/>
          </p:cNvSpPr>
          <p:nvPr>
            <p:ph type="chart" sz="quarter" idx="13" hasCustomPrompt="1"/>
          </p:nvPr>
        </p:nvSpPr>
        <p:spPr>
          <a:xfrm>
            <a:off x="6352914" y="2774774"/>
            <a:ext cx="2510731" cy="1914812"/>
          </a:xfrm>
          <a:prstGeom prst="rect">
            <a:avLst/>
          </a:prstGeom>
        </p:spPr>
        <p:txBody>
          <a:bodyPr vert="horz"/>
          <a:lstStyle>
            <a:lvl1pPr marL="0" indent="0">
              <a:buNone/>
              <a:defRPr sz="1600"/>
            </a:lvl1pPr>
          </a:lstStyle>
          <a:p>
            <a:r>
              <a:rPr lang="en-US" dirty="0"/>
              <a:t>Insert Chart</a:t>
            </a:r>
          </a:p>
        </p:txBody>
      </p:sp>
      <p:sp>
        <p:nvSpPr>
          <p:cNvPr id="12" name="Chart Placeholder 6"/>
          <p:cNvSpPr>
            <a:spLocks noGrp="1"/>
          </p:cNvSpPr>
          <p:nvPr>
            <p:ph type="chart" sz="quarter" idx="14" hasCustomPrompt="1"/>
          </p:nvPr>
        </p:nvSpPr>
        <p:spPr>
          <a:xfrm>
            <a:off x="3489837" y="2774774"/>
            <a:ext cx="2510731" cy="1914812"/>
          </a:xfrm>
          <a:prstGeom prst="rect">
            <a:avLst/>
          </a:prstGeom>
        </p:spPr>
        <p:txBody>
          <a:bodyPr vert="horz"/>
          <a:lstStyle>
            <a:lvl1pPr marL="0" indent="0">
              <a:buNone/>
              <a:defRPr sz="1600"/>
            </a:lvl1pPr>
          </a:lstStyle>
          <a:p>
            <a:r>
              <a:rPr lang="en-US" dirty="0"/>
              <a:t>Insert Chart</a:t>
            </a:r>
          </a:p>
        </p:txBody>
      </p:sp>
      <p:sp>
        <p:nvSpPr>
          <p:cNvPr id="14" name="Text Placeholder 13"/>
          <p:cNvSpPr>
            <a:spLocks noGrp="1"/>
          </p:cNvSpPr>
          <p:nvPr>
            <p:ph type="body" sz="quarter" idx="15" hasCustomPrompt="1"/>
          </p:nvPr>
        </p:nvSpPr>
        <p:spPr>
          <a:xfrm>
            <a:off x="624254" y="4798484"/>
            <a:ext cx="2509713" cy="355600"/>
          </a:xfrm>
        </p:spPr>
        <p:txBody>
          <a:bodyPr lIns="0" tIns="0" rIns="0" bIns="0">
            <a:noAutofit/>
          </a:bodyPr>
          <a:lstStyle>
            <a:lvl1pPr marL="0" indent="0" algn="ctr">
              <a:buNone/>
              <a:defRPr sz="2399" baseline="0"/>
            </a:lvl1pPr>
            <a:lvl2pPr>
              <a:defRPr sz="1866"/>
            </a:lvl2pPr>
            <a:lvl3pPr>
              <a:defRPr sz="1866"/>
            </a:lvl3pPr>
            <a:lvl4pPr>
              <a:defRPr sz="1866"/>
            </a:lvl4pPr>
            <a:lvl5pPr>
              <a:defRPr sz="1866"/>
            </a:lvl5pPr>
          </a:lstStyle>
          <a:p>
            <a:pPr lvl="0"/>
            <a:r>
              <a:rPr lang="en-US"/>
              <a:t>Chart Description</a:t>
            </a:r>
          </a:p>
        </p:txBody>
      </p:sp>
      <p:sp>
        <p:nvSpPr>
          <p:cNvPr id="15" name="Text Placeholder 13"/>
          <p:cNvSpPr>
            <a:spLocks noGrp="1"/>
          </p:cNvSpPr>
          <p:nvPr>
            <p:ph type="body" sz="quarter" idx="16" hasCustomPrompt="1"/>
          </p:nvPr>
        </p:nvSpPr>
        <p:spPr>
          <a:xfrm>
            <a:off x="3490855" y="4798484"/>
            <a:ext cx="2509713" cy="355600"/>
          </a:xfrm>
        </p:spPr>
        <p:txBody>
          <a:bodyPr lIns="0" tIns="0" rIns="0" bIns="0">
            <a:noAutofit/>
          </a:bodyPr>
          <a:lstStyle>
            <a:lvl1pPr marL="0" indent="0" algn="ctr">
              <a:buNone/>
              <a:defRPr sz="2399" baseline="0"/>
            </a:lvl1pPr>
            <a:lvl2pPr>
              <a:defRPr sz="1866"/>
            </a:lvl2pPr>
            <a:lvl3pPr>
              <a:defRPr sz="1866"/>
            </a:lvl3pPr>
            <a:lvl4pPr>
              <a:defRPr sz="1866"/>
            </a:lvl4pPr>
            <a:lvl5pPr>
              <a:defRPr sz="1866"/>
            </a:lvl5pPr>
          </a:lstStyle>
          <a:p>
            <a:pPr lvl="0"/>
            <a:r>
              <a:rPr lang="en-US"/>
              <a:t>Chart Description</a:t>
            </a:r>
          </a:p>
        </p:txBody>
      </p:sp>
      <p:sp>
        <p:nvSpPr>
          <p:cNvPr id="16" name="Text Placeholder 13"/>
          <p:cNvSpPr>
            <a:spLocks noGrp="1"/>
          </p:cNvSpPr>
          <p:nvPr>
            <p:ph type="body" sz="quarter" idx="17" hasCustomPrompt="1"/>
          </p:nvPr>
        </p:nvSpPr>
        <p:spPr>
          <a:xfrm>
            <a:off x="6353932" y="4798484"/>
            <a:ext cx="2509713" cy="355600"/>
          </a:xfrm>
        </p:spPr>
        <p:txBody>
          <a:bodyPr lIns="0" tIns="0" rIns="0" bIns="0">
            <a:noAutofit/>
          </a:bodyPr>
          <a:lstStyle>
            <a:lvl1pPr marL="0" indent="0" algn="ctr">
              <a:buNone/>
              <a:defRPr sz="2399" baseline="0"/>
            </a:lvl1pPr>
            <a:lvl2pPr>
              <a:defRPr sz="1866"/>
            </a:lvl2pPr>
            <a:lvl3pPr>
              <a:defRPr sz="1866"/>
            </a:lvl3pPr>
            <a:lvl4pPr>
              <a:defRPr sz="1866"/>
            </a:lvl4pPr>
            <a:lvl5pPr>
              <a:defRPr sz="1866"/>
            </a:lvl5pPr>
          </a:lstStyle>
          <a:p>
            <a:pPr lvl="0"/>
            <a:r>
              <a:rPr lang="en-US"/>
              <a:t>Chart Description</a:t>
            </a:r>
          </a:p>
        </p:txBody>
      </p:sp>
      <p:sp>
        <p:nvSpPr>
          <p:cNvPr id="17" name="Text Placeholder 13"/>
          <p:cNvSpPr>
            <a:spLocks noGrp="1"/>
          </p:cNvSpPr>
          <p:nvPr>
            <p:ph type="body" sz="quarter" idx="18" hasCustomPrompt="1"/>
          </p:nvPr>
        </p:nvSpPr>
        <p:spPr>
          <a:xfrm>
            <a:off x="9282381" y="4798484"/>
            <a:ext cx="2509713" cy="355600"/>
          </a:xfrm>
        </p:spPr>
        <p:txBody>
          <a:bodyPr lIns="0" tIns="0" rIns="0" bIns="0">
            <a:noAutofit/>
          </a:bodyPr>
          <a:lstStyle>
            <a:lvl1pPr marL="0" indent="0" algn="ctr">
              <a:buNone/>
              <a:defRPr sz="2399" baseline="0"/>
            </a:lvl1pPr>
            <a:lvl2pPr>
              <a:defRPr sz="1866"/>
            </a:lvl2pPr>
            <a:lvl3pPr>
              <a:defRPr sz="1866"/>
            </a:lvl3pPr>
            <a:lvl4pPr>
              <a:defRPr sz="1866"/>
            </a:lvl4pPr>
            <a:lvl5pPr>
              <a:defRPr sz="1866"/>
            </a:lvl5pPr>
          </a:lstStyle>
          <a:p>
            <a:pPr lvl="0"/>
            <a:r>
              <a:rPr lang="en-US"/>
              <a:t>Chart Description</a:t>
            </a:r>
          </a:p>
        </p:txBody>
      </p:sp>
      <p:sp>
        <p:nvSpPr>
          <p:cNvPr id="18" name="Text Placeholder 13"/>
          <p:cNvSpPr>
            <a:spLocks noGrp="1"/>
          </p:cNvSpPr>
          <p:nvPr>
            <p:ph type="body" sz="quarter" idx="19" hasCustomPrompt="1"/>
          </p:nvPr>
        </p:nvSpPr>
        <p:spPr>
          <a:xfrm>
            <a:off x="624254" y="6233413"/>
            <a:ext cx="2509713" cy="273596"/>
          </a:xfrm>
        </p:spPr>
        <p:txBody>
          <a:bodyPr lIns="0" tIns="0" rIns="0" bIns="0">
            <a:noAutofit/>
          </a:bodyPr>
          <a:lstStyle>
            <a:lvl1pPr marL="0" indent="0" algn="l">
              <a:buNone/>
              <a:defRPr sz="1333" baseline="0"/>
            </a:lvl1pPr>
            <a:lvl2pPr>
              <a:defRPr sz="1866"/>
            </a:lvl2pPr>
            <a:lvl3pPr>
              <a:defRPr sz="1866"/>
            </a:lvl3pPr>
            <a:lvl4pPr>
              <a:defRPr sz="1866"/>
            </a:lvl4pPr>
            <a:lvl5pPr>
              <a:defRPr sz="1866"/>
            </a:lvl5pPr>
          </a:lstStyle>
          <a:p>
            <a:pPr lvl="0"/>
            <a:r>
              <a:rPr lang="en-US"/>
              <a:t>Data citation</a:t>
            </a:r>
          </a:p>
        </p:txBody>
      </p:sp>
      <p:sp>
        <p:nvSpPr>
          <p:cNvPr id="19" name="TextBox 18"/>
          <p:cNvSpPr txBox="1"/>
          <p:nvPr/>
        </p:nvSpPr>
        <p:spPr>
          <a:xfrm>
            <a:off x="8946606" y="6454019"/>
            <a:ext cx="3038571" cy="256352"/>
          </a:xfrm>
          <a:prstGeom prst="rect">
            <a:avLst/>
          </a:prstGeom>
          <a:noFill/>
        </p:spPr>
        <p:txBody>
          <a:bodyPr wrap="square" rtlCol="0">
            <a:spAutoFit/>
          </a:bodyPr>
          <a:lstStyle/>
          <a:p>
            <a:pPr marL="0" marR="0" indent="0" algn="r" defTabSz="609448" rtl="0" eaLnBrk="1" fontAlgn="auto" latinLnBrk="0" hangingPunct="1">
              <a:lnSpc>
                <a:spcPct val="100000"/>
              </a:lnSpc>
              <a:spcBef>
                <a:spcPts val="0"/>
              </a:spcBef>
              <a:spcAft>
                <a:spcPts val="0"/>
              </a:spcAft>
              <a:buClrTx/>
              <a:buSzTx/>
              <a:buFontTx/>
              <a:buNone/>
              <a:tabLst/>
              <a:defRPr/>
            </a:pPr>
            <a:r>
              <a:rPr lang="en-US" sz="1066" dirty="0"/>
              <a:t>NREL</a:t>
            </a:r>
            <a:r>
              <a:rPr lang="en-US" sz="1066" baseline="0" dirty="0"/>
              <a:t>    </a:t>
            </a:r>
            <a:r>
              <a:rPr lang="en-US" sz="1066" dirty="0"/>
              <a:t>|    </a:t>
            </a:r>
            <a:fld id="{BFD71CF8-5198-8441-A7C0-DC22FD64CBE4}" type="slidenum">
              <a:rPr lang="en-US" sz="1066"/>
              <a:pPr marL="0" marR="0" indent="0" algn="r" defTabSz="609448" rtl="0" eaLnBrk="1" fontAlgn="auto" latinLnBrk="0" hangingPunct="1">
                <a:lnSpc>
                  <a:spcPct val="100000"/>
                </a:lnSpc>
                <a:spcBef>
                  <a:spcPts val="0"/>
                </a:spcBef>
                <a:spcAft>
                  <a:spcPts val="0"/>
                </a:spcAft>
                <a:buClrTx/>
                <a:buSzTx/>
                <a:buFontTx/>
                <a:buNone/>
                <a:tabLst/>
                <a:defRPr/>
              </a:pPr>
              <a:t>‹#›</a:t>
            </a:fld>
            <a:endParaRPr lang="en-US" sz="1066" dirty="0"/>
          </a:p>
        </p:txBody>
      </p:sp>
    </p:spTree>
    <p:extLst>
      <p:ext uri="{BB962C8B-B14F-4D97-AF65-F5344CB8AC3E}">
        <p14:creationId xmlns:p14="http://schemas.microsoft.com/office/powerpoint/2010/main" val="2150477826"/>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3_Title &amp; Content - Bar Layout">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3290778" y="3600089"/>
            <a:ext cx="6850711" cy="880866"/>
          </a:xfrm>
          <a:prstGeom prst="rect">
            <a:avLst/>
          </a:prstGeom>
        </p:spPr>
        <p:txBody>
          <a:bodyPr vert="horz" lIns="91440" tIns="45720" rIns="91440" bIns="45720" rtlCol="0" anchor="t">
            <a:normAutofit/>
          </a:bodyPr>
          <a:lstStyle>
            <a:lvl1pPr>
              <a:lnSpc>
                <a:spcPct val="90000"/>
              </a:lnSpc>
              <a:defRPr sz="3200" b="1">
                <a:latin typeface="+mj-lt"/>
                <a:cs typeface="Calibri"/>
              </a:defRPr>
            </a:lvl1pPr>
          </a:lstStyle>
          <a:p>
            <a:r>
              <a:rPr lang="en-US" dirty="0"/>
              <a:t>Title</a:t>
            </a:r>
            <a:br>
              <a:rPr lang="en-US" dirty="0"/>
            </a:br>
            <a:endParaRPr lang="en-US" dirty="0"/>
          </a:p>
        </p:txBody>
      </p:sp>
      <p:sp>
        <p:nvSpPr>
          <p:cNvPr id="7" name="Text Placeholder 8"/>
          <p:cNvSpPr>
            <a:spLocks noGrp="1"/>
          </p:cNvSpPr>
          <p:nvPr>
            <p:ph type="body" sz="quarter" idx="10" hasCustomPrompt="1"/>
          </p:nvPr>
        </p:nvSpPr>
        <p:spPr>
          <a:xfrm>
            <a:off x="3290778" y="4558297"/>
            <a:ext cx="6850711" cy="682929"/>
          </a:xfrm>
        </p:spPr>
        <p:txBody>
          <a:bodyPr>
            <a:noAutofit/>
          </a:bodyPr>
          <a:lstStyle>
            <a:lvl1pPr>
              <a:buNone/>
              <a:defRPr sz="2000" b="0">
                <a:latin typeface="Calibri"/>
                <a:cs typeface="Calibri"/>
              </a:defRPr>
            </a:lvl1pPr>
          </a:lstStyle>
          <a:p>
            <a:pPr lvl="0"/>
            <a:r>
              <a:rPr lang="en-US" dirty="0"/>
              <a:t>Presenter</a:t>
            </a:r>
          </a:p>
        </p:txBody>
      </p:sp>
      <p:sp>
        <p:nvSpPr>
          <p:cNvPr id="8" name="Text Placeholder 8"/>
          <p:cNvSpPr>
            <a:spLocks noGrp="1"/>
          </p:cNvSpPr>
          <p:nvPr>
            <p:ph type="body" sz="quarter" idx="11" hasCustomPrompt="1"/>
          </p:nvPr>
        </p:nvSpPr>
        <p:spPr>
          <a:xfrm>
            <a:off x="3299371" y="6097518"/>
            <a:ext cx="6858195" cy="243016"/>
          </a:xfrm>
        </p:spPr>
        <p:txBody>
          <a:bodyPr>
            <a:noAutofit/>
          </a:bodyPr>
          <a:lstStyle>
            <a:lvl1pPr>
              <a:buNone/>
              <a:defRPr sz="1100" b="0">
                <a:latin typeface="Calibri"/>
                <a:cs typeface="Calibri"/>
              </a:defRPr>
            </a:lvl1pPr>
          </a:lstStyle>
          <a:p>
            <a:pPr lvl="0"/>
            <a:r>
              <a:rPr lang="en-US" dirty="0"/>
              <a:t>Publication No. </a:t>
            </a:r>
          </a:p>
        </p:txBody>
      </p:sp>
      <p:sp>
        <p:nvSpPr>
          <p:cNvPr id="9" name="Text Placeholder 8"/>
          <p:cNvSpPr>
            <a:spLocks noGrp="1"/>
          </p:cNvSpPr>
          <p:nvPr>
            <p:ph type="body" sz="quarter" idx="12" hasCustomPrompt="1"/>
          </p:nvPr>
        </p:nvSpPr>
        <p:spPr>
          <a:xfrm>
            <a:off x="3298261" y="5297841"/>
            <a:ext cx="6850711" cy="682929"/>
          </a:xfrm>
        </p:spPr>
        <p:txBody>
          <a:bodyPr>
            <a:noAutofit/>
          </a:bodyPr>
          <a:lstStyle>
            <a:lvl1pPr>
              <a:buNone/>
              <a:defRPr sz="1400" b="0">
                <a:latin typeface="Calibri"/>
                <a:cs typeface="Calibri"/>
              </a:defRPr>
            </a:lvl1pPr>
          </a:lstStyle>
          <a:p>
            <a:pPr lvl="0"/>
            <a:r>
              <a:rPr lang="en-US" dirty="0"/>
              <a:t>Month Day, Year</a:t>
            </a:r>
          </a:p>
        </p:txBody>
      </p:sp>
    </p:spTree>
    <p:extLst>
      <p:ext uri="{BB962C8B-B14F-4D97-AF65-F5344CB8AC3E}">
        <p14:creationId xmlns:p14="http://schemas.microsoft.com/office/powerpoint/2010/main" val="251252733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pic>
        <p:nvPicPr>
          <p:cNvPr id="4" name="Picture 3" descr="36818.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103428" y="0"/>
            <a:ext cx="6085398" cy="6858000"/>
          </a:xfrm>
          <a:prstGeom prst="rect">
            <a:avLst/>
          </a:prstGeom>
        </p:spPr>
      </p:pic>
      <p:sp>
        <p:nvSpPr>
          <p:cNvPr id="12" name="Rectangle 11"/>
          <p:cNvSpPr/>
          <p:nvPr/>
        </p:nvSpPr>
        <p:spPr>
          <a:xfrm>
            <a:off x="623110" y="-2"/>
            <a:ext cx="3256621" cy="145641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pic>
        <p:nvPicPr>
          <p:cNvPr id="13" name="Picture 12" descr="NREL_logo_2009_whit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82180" y="367354"/>
            <a:ext cx="2523913" cy="671341"/>
          </a:xfrm>
          <a:prstGeom prst="rect">
            <a:avLst/>
          </a:prstGeom>
        </p:spPr>
      </p:pic>
      <p:sp>
        <p:nvSpPr>
          <p:cNvPr id="9" name="Text Placeholder 7"/>
          <p:cNvSpPr>
            <a:spLocks noGrp="1"/>
          </p:cNvSpPr>
          <p:nvPr>
            <p:ph type="body" sz="quarter" idx="10" hasCustomPrompt="1"/>
          </p:nvPr>
        </p:nvSpPr>
        <p:spPr>
          <a:xfrm>
            <a:off x="623110" y="2008023"/>
            <a:ext cx="5268156" cy="1797768"/>
          </a:xfrm>
        </p:spPr>
        <p:txBody>
          <a:bodyPr anchor="b" anchorCtr="0">
            <a:noAutofit/>
          </a:bodyPr>
          <a:lstStyle>
            <a:lvl1pPr marL="0" indent="0">
              <a:buNone/>
              <a:defRPr sz="3999"/>
            </a:lvl1pPr>
          </a:lstStyle>
          <a:p>
            <a:pPr lvl="0"/>
            <a:r>
              <a:rPr lang="en-US"/>
              <a:t>Title</a:t>
            </a:r>
          </a:p>
        </p:txBody>
      </p:sp>
      <p:cxnSp>
        <p:nvCxnSpPr>
          <p:cNvPr id="10" name="Straight Connector 9"/>
          <p:cNvCxnSpPr/>
          <p:nvPr/>
        </p:nvCxnSpPr>
        <p:spPr>
          <a:xfrm>
            <a:off x="760250" y="4046377"/>
            <a:ext cx="6098383"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1" name="Text Placeholder 14"/>
          <p:cNvSpPr>
            <a:spLocks noGrp="1"/>
          </p:cNvSpPr>
          <p:nvPr>
            <p:ph type="body" sz="quarter" idx="11" hasCustomPrompt="1"/>
          </p:nvPr>
        </p:nvSpPr>
        <p:spPr>
          <a:xfrm>
            <a:off x="623111" y="4287311"/>
            <a:ext cx="5268910" cy="1468735"/>
          </a:xfrm>
        </p:spPr>
        <p:txBody>
          <a:bodyPr>
            <a:noAutofit/>
          </a:bodyPr>
          <a:lstStyle>
            <a:lvl1pPr marL="0" indent="0">
              <a:spcBef>
                <a:spcPts val="533"/>
              </a:spcBef>
              <a:buNone/>
              <a:defRPr sz="2399" baseline="0"/>
            </a:lvl1pPr>
            <a:lvl2pPr marL="609448" indent="0">
              <a:buNone/>
              <a:defRPr/>
            </a:lvl2pPr>
            <a:lvl3pPr marL="1218895" indent="0">
              <a:buNone/>
              <a:defRPr/>
            </a:lvl3pPr>
            <a:lvl4pPr marL="1828343" indent="0">
              <a:buNone/>
              <a:defRPr/>
            </a:lvl4pPr>
            <a:lvl5pPr marL="2437790" indent="0">
              <a:buNone/>
              <a:defRPr/>
            </a:lvl5pPr>
          </a:lstStyle>
          <a:p>
            <a:pPr lvl="0"/>
            <a:r>
              <a:rPr lang="en-US" dirty="0"/>
              <a:t>Presenter Name</a:t>
            </a:r>
          </a:p>
          <a:p>
            <a:pPr lvl="0"/>
            <a:r>
              <a:rPr lang="en-US" dirty="0"/>
              <a:t>Venue or Organization</a:t>
            </a:r>
          </a:p>
          <a:p>
            <a:pPr lvl="0"/>
            <a:r>
              <a:rPr lang="en-US" dirty="0"/>
              <a:t>Date</a:t>
            </a:r>
          </a:p>
        </p:txBody>
      </p:sp>
      <p:sp>
        <p:nvSpPr>
          <p:cNvPr id="14" name="Text Placeholder 16"/>
          <p:cNvSpPr>
            <a:spLocks noGrp="1"/>
          </p:cNvSpPr>
          <p:nvPr>
            <p:ph type="body" sz="quarter" idx="12" hasCustomPrompt="1"/>
          </p:nvPr>
        </p:nvSpPr>
        <p:spPr>
          <a:xfrm>
            <a:off x="623111" y="5972328"/>
            <a:ext cx="5268910" cy="434219"/>
          </a:xfrm>
        </p:spPr>
        <p:txBody>
          <a:bodyPr>
            <a:noAutofit/>
          </a:bodyPr>
          <a:lstStyle>
            <a:lvl1pPr marL="0" indent="0">
              <a:buNone/>
              <a:defRPr sz="1866"/>
            </a:lvl1pPr>
          </a:lstStyle>
          <a:p>
            <a:pPr lvl="0"/>
            <a:r>
              <a:rPr lang="en-US"/>
              <a:t>Publication number or conference name</a:t>
            </a:r>
          </a:p>
        </p:txBody>
      </p:sp>
    </p:spTree>
    <p:extLst>
      <p:ext uri="{BB962C8B-B14F-4D97-AF65-F5344CB8AC3E}">
        <p14:creationId xmlns:p14="http://schemas.microsoft.com/office/powerpoint/2010/main" val="3522349451"/>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Title &amp; Content - Bar Layou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lvl1pPr>
              <a:defRPr sz="2800">
                <a:solidFill>
                  <a:srgbClr val="353A3E"/>
                </a:solidFill>
              </a:defRPr>
            </a:lvl1pPr>
            <a:lvl2pPr>
              <a:buSzPct val="80000"/>
              <a:buFont typeface="Courier New" pitchFamily="49" charset="0"/>
              <a:buChar char="o"/>
              <a:defRPr sz="2600">
                <a:solidFill>
                  <a:srgbClr val="353A3E"/>
                </a:solidFill>
              </a:defRPr>
            </a:lvl2pPr>
            <a:lvl3pPr>
              <a:buFont typeface="Calibri" pitchFamily="34" charset="0"/>
              <a:buChar char="–"/>
              <a:defRPr>
                <a:solidFill>
                  <a:srgbClr val="353A3E"/>
                </a:solidFill>
              </a:defRPr>
            </a:lvl3pPr>
            <a:lvl4pPr>
              <a:buFont typeface="Wingdings" pitchFamily="2" charset="2"/>
              <a:buChar char="§"/>
              <a:defRPr>
                <a:solidFill>
                  <a:srgbClr val="353A3E"/>
                </a:solidFill>
              </a:defRPr>
            </a:lvl4pPr>
            <a:lvl5pPr>
              <a:defRPr>
                <a:solidFill>
                  <a:srgbClr val="353A3E"/>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09441" y="95569"/>
            <a:ext cx="10969943" cy="566928"/>
          </a:xfrm>
        </p:spPr>
        <p:txBody>
          <a:bodyPr>
            <a:normAutofit/>
          </a:bodyPr>
          <a:lstStyle>
            <a:lvl1pPr algn="l">
              <a:defRPr sz="2800">
                <a:solidFill>
                  <a:schemeClr val="bg1"/>
                </a:solidFill>
                <a:latin typeface="Calibri"/>
                <a:cs typeface="Calibri"/>
              </a:defRPr>
            </a:lvl1pPr>
          </a:lstStyle>
          <a:p>
            <a:r>
              <a:rPr lang="en-US" dirty="0"/>
              <a:t>CLICK TO EDIT MASTER TITLE STYLE</a:t>
            </a:r>
          </a:p>
        </p:txBody>
      </p:sp>
    </p:spTree>
    <p:extLst>
      <p:ext uri="{BB962C8B-B14F-4D97-AF65-F5344CB8AC3E}">
        <p14:creationId xmlns:p14="http://schemas.microsoft.com/office/powerpoint/2010/main" val="1300695308"/>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1_Simple Slide - Text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3D794BD-83D4-6D4D-85E1-6572D04A85CB}"/>
              </a:ext>
            </a:extLst>
          </p:cNvPr>
          <p:cNvSpPr/>
          <p:nvPr userDrawn="1"/>
        </p:nvSpPr>
        <p:spPr>
          <a:xfrm>
            <a:off x="0" y="0"/>
            <a:ext cx="858368" cy="6858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4" name="TextBox 3"/>
          <p:cNvSpPr txBox="1"/>
          <p:nvPr userDrawn="1"/>
        </p:nvSpPr>
        <p:spPr>
          <a:xfrm>
            <a:off x="8946606" y="6454019"/>
            <a:ext cx="3038571" cy="256352"/>
          </a:xfrm>
          <a:prstGeom prst="rect">
            <a:avLst/>
          </a:prstGeom>
          <a:noFill/>
        </p:spPr>
        <p:txBody>
          <a:bodyPr wrap="square" rtlCol="0">
            <a:spAutoFit/>
          </a:bodyPr>
          <a:lstStyle/>
          <a:p>
            <a:pPr marL="0" marR="0" indent="0" algn="r" defTabSz="609448" rtl="0" eaLnBrk="1" fontAlgn="auto" latinLnBrk="0" hangingPunct="1">
              <a:lnSpc>
                <a:spcPct val="100000"/>
              </a:lnSpc>
              <a:spcBef>
                <a:spcPts val="0"/>
              </a:spcBef>
              <a:spcAft>
                <a:spcPts val="0"/>
              </a:spcAft>
              <a:buClrTx/>
              <a:buSzTx/>
              <a:buFontTx/>
              <a:buNone/>
              <a:tabLst/>
              <a:defRPr/>
            </a:pPr>
            <a:r>
              <a:rPr lang="en-US" sz="1066"/>
              <a:t>NREL</a:t>
            </a:r>
            <a:r>
              <a:rPr lang="en-US" sz="1066" baseline="0"/>
              <a:t>    </a:t>
            </a:r>
            <a:r>
              <a:rPr lang="en-US" sz="1066"/>
              <a:t>|    </a:t>
            </a:r>
            <a:fld id="{BFD71CF8-5198-8441-A7C0-DC22FD64CBE4}" type="slidenum">
              <a:rPr lang="en-US" sz="1066"/>
              <a:pPr marL="0" marR="0" indent="0" algn="r" defTabSz="609448" rtl="0" eaLnBrk="1" fontAlgn="auto" latinLnBrk="0" hangingPunct="1">
                <a:lnSpc>
                  <a:spcPct val="100000"/>
                </a:lnSpc>
                <a:spcBef>
                  <a:spcPts val="0"/>
                </a:spcBef>
                <a:spcAft>
                  <a:spcPts val="0"/>
                </a:spcAft>
                <a:buClrTx/>
                <a:buSzTx/>
                <a:buFontTx/>
                <a:buNone/>
                <a:tabLst/>
                <a:defRPr/>
              </a:pPr>
              <a:t>‹#›</a:t>
            </a:fld>
            <a:endParaRPr lang="en-US" sz="1066"/>
          </a:p>
        </p:txBody>
      </p:sp>
      <p:sp>
        <p:nvSpPr>
          <p:cNvPr id="6" name="Text Placeholder 8">
            <a:extLst>
              <a:ext uri="{FF2B5EF4-FFF2-40B4-BE49-F238E27FC236}">
                <a16:creationId xmlns:a16="http://schemas.microsoft.com/office/drawing/2014/main" id="{C6660D5A-673D-A340-A981-EEAA2EA01D24}"/>
              </a:ext>
            </a:extLst>
          </p:cNvPr>
          <p:cNvSpPr>
            <a:spLocks noGrp="1"/>
          </p:cNvSpPr>
          <p:nvPr>
            <p:ph type="body" sz="quarter" idx="10"/>
          </p:nvPr>
        </p:nvSpPr>
        <p:spPr>
          <a:xfrm>
            <a:off x="1214174" y="831827"/>
            <a:ext cx="4880239" cy="4478540"/>
          </a:xfrm>
        </p:spPr>
        <p:txBody>
          <a:bodyPr>
            <a:normAutofit/>
          </a:bodyPr>
          <a:lstStyle>
            <a:lvl1pPr>
              <a:defRPr sz="2133"/>
            </a:lvl1pPr>
            <a:lvl2pPr>
              <a:defRPr sz="2133"/>
            </a:lvl2pPr>
            <a:lvl3pPr>
              <a:defRPr sz="2133"/>
            </a:lvl3pPr>
            <a:lvl4pPr>
              <a:defRPr sz="2133"/>
            </a:lvl4pPr>
            <a:lvl5pPr>
              <a:defRPr sz="2133"/>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13">
            <a:extLst>
              <a:ext uri="{FF2B5EF4-FFF2-40B4-BE49-F238E27FC236}">
                <a16:creationId xmlns:a16="http://schemas.microsoft.com/office/drawing/2014/main" id="{9B4CD0EE-FEAA-EB49-9882-AE4A94AB7CC0}"/>
              </a:ext>
            </a:extLst>
          </p:cNvPr>
          <p:cNvSpPr>
            <a:spLocks noGrp="1"/>
          </p:cNvSpPr>
          <p:nvPr>
            <p:ph type="body" sz="quarter" idx="11" hasCustomPrompt="1"/>
          </p:nvPr>
        </p:nvSpPr>
        <p:spPr>
          <a:xfrm>
            <a:off x="1214174" y="5684113"/>
            <a:ext cx="9278266" cy="539772"/>
          </a:xfrm>
        </p:spPr>
        <p:txBody>
          <a:bodyPr>
            <a:normAutofit/>
          </a:bodyPr>
          <a:lstStyle>
            <a:lvl1pPr marL="0" indent="0">
              <a:buNone/>
              <a:defRPr sz="2399" b="1"/>
            </a:lvl1pPr>
          </a:lstStyle>
          <a:p>
            <a:pPr lvl="0"/>
            <a:r>
              <a:rPr lang="en-US" dirty="0"/>
              <a:t>TITLE OF SLIDE</a:t>
            </a:r>
          </a:p>
        </p:txBody>
      </p:sp>
      <p:sp>
        <p:nvSpPr>
          <p:cNvPr id="8" name="Text Placeholder 13">
            <a:extLst>
              <a:ext uri="{FF2B5EF4-FFF2-40B4-BE49-F238E27FC236}">
                <a16:creationId xmlns:a16="http://schemas.microsoft.com/office/drawing/2014/main" id="{51BC13B2-B136-484D-8D57-010241C11BD2}"/>
              </a:ext>
            </a:extLst>
          </p:cNvPr>
          <p:cNvSpPr>
            <a:spLocks noGrp="1"/>
          </p:cNvSpPr>
          <p:nvPr>
            <p:ph type="body" sz="quarter" idx="12" hasCustomPrompt="1"/>
          </p:nvPr>
        </p:nvSpPr>
        <p:spPr>
          <a:xfrm>
            <a:off x="1214174" y="6049873"/>
            <a:ext cx="9278267" cy="539772"/>
          </a:xfrm>
        </p:spPr>
        <p:txBody>
          <a:bodyPr>
            <a:normAutofit/>
          </a:bodyPr>
          <a:lstStyle>
            <a:lvl1pPr marL="0" indent="0">
              <a:buNone/>
              <a:defRPr sz="2399" b="0" i="1"/>
            </a:lvl1pPr>
          </a:lstStyle>
          <a:p>
            <a:pPr lvl="0"/>
            <a:r>
              <a:rPr lang="en-US" dirty="0"/>
              <a:t>subtitle of slide</a:t>
            </a:r>
          </a:p>
        </p:txBody>
      </p:sp>
      <p:sp>
        <p:nvSpPr>
          <p:cNvPr id="10" name="Text Placeholder 8">
            <a:extLst>
              <a:ext uri="{FF2B5EF4-FFF2-40B4-BE49-F238E27FC236}">
                <a16:creationId xmlns:a16="http://schemas.microsoft.com/office/drawing/2014/main" id="{9E93F24B-F637-3949-A580-3780DFFC1C71}"/>
              </a:ext>
            </a:extLst>
          </p:cNvPr>
          <p:cNvSpPr>
            <a:spLocks noGrp="1"/>
          </p:cNvSpPr>
          <p:nvPr>
            <p:ph type="body" sz="quarter" idx="13"/>
          </p:nvPr>
        </p:nvSpPr>
        <p:spPr>
          <a:xfrm>
            <a:off x="6450218" y="831827"/>
            <a:ext cx="4880239" cy="4478541"/>
          </a:xfrm>
        </p:spPr>
        <p:txBody>
          <a:bodyPr>
            <a:normAutofit/>
          </a:bodyPr>
          <a:lstStyle>
            <a:lvl1pPr>
              <a:defRPr sz="2133"/>
            </a:lvl1pPr>
            <a:lvl2pPr>
              <a:defRPr sz="2133"/>
            </a:lvl2pPr>
            <a:lvl3pPr>
              <a:defRPr sz="2133"/>
            </a:lvl3pPr>
            <a:lvl4pPr>
              <a:defRPr sz="2133"/>
            </a:lvl4pPr>
            <a:lvl5pPr>
              <a:defRPr sz="2133"/>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3">
            <a:extLst>
              <a:ext uri="{FF2B5EF4-FFF2-40B4-BE49-F238E27FC236}">
                <a16:creationId xmlns:a16="http://schemas.microsoft.com/office/drawing/2014/main" id="{F5BA8490-C956-DB41-A469-8B0E98C5CC48}"/>
              </a:ext>
            </a:extLst>
          </p:cNvPr>
          <p:cNvSpPr>
            <a:spLocks noGrp="1"/>
          </p:cNvSpPr>
          <p:nvPr>
            <p:ph type="body" sz="quarter" idx="14" hasCustomPrompt="1"/>
          </p:nvPr>
        </p:nvSpPr>
        <p:spPr>
          <a:xfrm>
            <a:off x="1214174" y="292055"/>
            <a:ext cx="4880238" cy="539772"/>
          </a:xfrm>
        </p:spPr>
        <p:txBody>
          <a:bodyPr>
            <a:normAutofit/>
          </a:bodyPr>
          <a:lstStyle>
            <a:lvl1pPr marL="0" indent="0" algn="ctr">
              <a:buNone/>
              <a:defRPr sz="2399" b="0" u="sng"/>
            </a:lvl1pPr>
          </a:lstStyle>
          <a:p>
            <a:pPr lvl="0"/>
            <a:r>
              <a:rPr lang="en-US" dirty="0"/>
              <a:t>List</a:t>
            </a:r>
          </a:p>
        </p:txBody>
      </p:sp>
      <p:sp>
        <p:nvSpPr>
          <p:cNvPr id="12" name="Text Placeholder 13">
            <a:extLst>
              <a:ext uri="{FF2B5EF4-FFF2-40B4-BE49-F238E27FC236}">
                <a16:creationId xmlns:a16="http://schemas.microsoft.com/office/drawing/2014/main" id="{D2DBD037-1194-FC4A-8133-D2174AE01C99}"/>
              </a:ext>
            </a:extLst>
          </p:cNvPr>
          <p:cNvSpPr>
            <a:spLocks noGrp="1"/>
          </p:cNvSpPr>
          <p:nvPr>
            <p:ph type="body" sz="quarter" idx="15" hasCustomPrompt="1"/>
          </p:nvPr>
        </p:nvSpPr>
        <p:spPr>
          <a:xfrm>
            <a:off x="6450217" y="292055"/>
            <a:ext cx="4880238" cy="539772"/>
          </a:xfrm>
        </p:spPr>
        <p:txBody>
          <a:bodyPr>
            <a:normAutofit/>
          </a:bodyPr>
          <a:lstStyle>
            <a:lvl1pPr marL="0" indent="0" algn="ctr">
              <a:buNone/>
              <a:defRPr sz="2399" b="0" i="0" u="sng"/>
            </a:lvl1pPr>
          </a:lstStyle>
          <a:p>
            <a:pPr lvl="0"/>
            <a:r>
              <a:rPr lang="en-US" dirty="0"/>
              <a:t>List</a:t>
            </a:r>
          </a:p>
        </p:txBody>
      </p:sp>
    </p:spTree>
    <p:extLst>
      <p:ext uri="{BB962C8B-B14F-4D97-AF65-F5344CB8AC3E}">
        <p14:creationId xmlns:p14="http://schemas.microsoft.com/office/powerpoint/2010/main" val="13479259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3_Title Slide">
    <p:spTree>
      <p:nvGrpSpPr>
        <p:cNvPr id="1" name=""/>
        <p:cNvGrpSpPr/>
        <p:nvPr/>
      </p:nvGrpSpPr>
      <p:grpSpPr>
        <a:xfrm>
          <a:off x="0" y="0"/>
          <a:ext cx="0" cy="0"/>
          <a:chOff x="0" y="0"/>
          <a:chExt cx="0" cy="0"/>
        </a:xfrm>
      </p:grpSpPr>
      <p:sp>
        <p:nvSpPr>
          <p:cNvPr id="16" name="Pentagon 15"/>
          <p:cNvSpPr/>
          <p:nvPr userDrawn="1"/>
        </p:nvSpPr>
        <p:spPr bwMode="auto">
          <a:xfrm rot="5400000">
            <a:off x="11749145" y="6483092"/>
            <a:ext cx="304800" cy="304721"/>
          </a:xfrm>
          <a:prstGeom prst="homePlate">
            <a:avLst>
              <a:gd name="adj" fmla="val 261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399" dirty="0">
              <a:solidFill>
                <a:srgbClr val="DAE3E2"/>
              </a:solidFill>
              <a:latin typeface="Calibri"/>
            </a:endParaRPr>
          </a:p>
        </p:txBody>
      </p:sp>
      <p:sp>
        <p:nvSpPr>
          <p:cNvPr id="2" name="Title 1"/>
          <p:cNvSpPr>
            <a:spLocks noGrp="1"/>
          </p:cNvSpPr>
          <p:nvPr>
            <p:ph type="ctrTitle"/>
          </p:nvPr>
        </p:nvSpPr>
        <p:spPr>
          <a:xfrm>
            <a:off x="530440" y="164638"/>
            <a:ext cx="10744224" cy="768085"/>
          </a:xfrm>
        </p:spPr>
        <p:txBody>
          <a:bodyPr anchor="ctr"/>
          <a:lstStyle>
            <a:lvl1pPr algn="l">
              <a:defRPr sz="3732">
                <a:solidFill>
                  <a:schemeClr val="bg2"/>
                </a:solidFill>
              </a:defRPr>
            </a:lvl1pPr>
          </a:lstStyle>
          <a:p>
            <a:r>
              <a:rPr lang="en-US"/>
              <a:t>Click to edit Master title style</a:t>
            </a:r>
            <a:endParaRPr lang="en-US" dirty="0"/>
          </a:p>
        </p:txBody>
      </p:sp>
      <p:sp>
        <p:nvSpPr>
          <p:cNvPr id="15" name="Slide Number Placeholder 5"/>
          <p:cNvSpPr>
            <a:spLocks noGrp="1"/>
          </p:cNvSpPr>
          <p:nvPr>
            <p:ph type="sldNum" sz="quarter" idx="4"/>
          </p:nvPr>
        </p:nvSpPr>
        <p:spPr>
          <a:xfrm>
            <a:off x="11661581" y="6405331"/>
            <a:ext cx="479928" cy="384043"/>
          </a:xfrm>
          <a:prstGeom prst="rect">
            <a:avLst/>
          </a:prstGeom>
        </p:spPr>
        <p:txBody>
          <a:bodyPr vert="horz" wrap="square" lIns="91440" tIns="45720" rIns="91440" bIns="45720" numCol="1" anchor="ctr" anchorCtr="0" compatLnSpc="1">
            <a:prstTxWarp prst="textNoShape">
              <a:avLst/>
            </a:prstTxWarp>
          </a:bodyPr>
          <a:lstStyle>
            <a:lvl1pPr algn="ctr">
              <a:defRPr sz="1200" b="1">
                <a:solidFill>
                  <a:srgbClr val="F8FAFA"/>
                </a:solidFill>
                <a:cs typeface="Arial" charset="0"/>
              </a:defRPr>
            </a:lvl1pPr>
          </a:lstStyle>
          <a:p>
            <a:pPr>
              <a:defRPr/>
            </a:pPr>
            <a:fld id="{41D9AC72-C73D-4F41-815E-0FE3F47C5FF0}" type="slidenum">
              <a:rPr lang="en-US" smtClean="0"/>
              <a:pPr>
                <a:defRPr/>
              </a:pPr>
              <a:t>‹#›</a:t>
            </a:fld>
            <a:endParaRPr lang="en-US" dirty="0"/>
          </a:p>
        </p:txBody>
      </p:sp>
      <p:sp>
        <p:nvSpPr>
          <p:cNvPr id="7" name="Content Placeholder 2"/>
          <p:cNvSpPr>
            <a:spLocks noGrp="1"/>
          </p:cNvSpPr>
          <p:nvPr>
            <p:ph idx="13"/>
          </p:nvPr>
        </p:nvSpPr>
        <p:spPr>
          <a:xfrm>
            <a:off x="527244" y="1124744"/>
            <a:ext cx="10750394" cy="5184576"/>
          </a:xfrm>
        </p:spPr>
        <p:txBody>
          <a:bodyPr/>
          <a:lstStyle>
            <a:lvl1pPr marL="380905" indent="-380905" algn="l">
              <a:buFont typeface="Arial"/>
              <a:buChar char="•"/>
              <a:defRPr sz="2399">
                <a:solidFill>
                  <a:schemeClr val="bg2">
                    <a:lumMod val="85000"/>
                    <a:lumOff val="15000"/>
                  </a:schemeClr>
                </a:solidFill>
              </a:defRPr>
            </a:lvl1pPr>
            <a:lvl2pPr marL="990352" indent="-380905" algn="l">
              <a:buFont typeface="Lucida Grande"/>
              <a:buChar char="-"/>
              <a:defRPr sz="2133">
                <a:solidFill>
                  <a:srgbClr val="262626"/>
                </a:solidFill>
              </a:defRPr>
            </a:lvl2pPr>
            <a:lvl3pPr marL="1599800" indent="-380905" algn="l">
              <a:buFont typeface="Courier New"/>
              <a:buChar char="o"/>
              <a:defRPr sz="2133">
                <a:solidFill>
                  <a:srgbClr val="262626"/>
                </a:solidFill>
              </a:defRPr>
            </a:lvl3pPr>
            <a:lvl4pPr marL="1828343" indent="0" algn="l">
              <a:buNone/>
              <a:defRPr sz="1333">
                <a:solidFill>
                  <a:srgbClr val="7E858E"/>
                </a:solidFill>
              </a:defRPr>
            </a:lvl4pPr>
            <a:lvl5pPr marL="2437790" indent="0" algn="l">
              <a:buNone/>
              <a:defRPr sz="1333">
                <a:solidFill>
                  <a:srgbClr val="7E858E"/>
                </a:solidFill>
              </a:defRPr>
            </a:lvl5pPr>
          </a:lstStyle>
          <a:p>
            <a:pPr lvl="0"/>
            <a:r>
              <a:rPr lang="en-US"/>
              <a:t>Click to edit Master text styles</a:t>
            </a:r>
          </a:p>
          <a:p>
            <a:pPr lvl="1"/>
            <a:r>
              <a:rPr lang="en-US"/>
              <a:t>Second level</a:t>
            </a:r>
          </a:p>
          <a:p>
            <a:pPr lvl="2"/>
            <a:r>
              <a:rPr lang="en-US"/>
              <a:t>Third level</a:t>
            </a:r>
          </a:p>
        </p:txBody>
      </p:sp>
      <p:pic>
        <p:nvPicPr>
          <p:cNvPr id="8" name="Picture 7" descr="OptimaMark_NoText_RGB.eps"/>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1636411" y="22556"/>
            <a:ext cx="535378" cy="5926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3463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58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 y="0"/>
            <a:ext cx="12226915" cy="914400"/>
          </a:xfrm>
          <a:prstGeom prst="rect">
            <a:avLst/>
          </a:prstGeom>
          <a:ln>
            <a:noFill/>
          </a:ln>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11253219" y="138867"/>
            <a:ext cx="625693" cy="689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userDrawn="1"/>
        </p:nvSpPr>
        <p:spPr>
          <a:xfrm>
            <a:off x="-79666" y="905867"/>
            <a:ext cx="12348157" cy="868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rial"/>
              <a:cs typeface="Arial"/>
            </a:endParaRPr>
          </a:p>
        </p:txBody>
      </p:sp>
      <p:sp>
        <p:nvSpPr>
          <p:cNvPr id="11" name="Title 1"/>
          <p:cNvSpPr>
            <a:spLocks noGrp="1"/>
          </p:cNvSpPr>
          <p:nvPr>
            <p:ph type="ctrTitle"/>
          </p:nvPr>
        </p:nvSpPr>
        <p:spPr>
          <a:xfrm>
            <a:off x="892718" y="1"/>
            <a:ext cx="10360501" cy="918883"/>
          </a:xfrm>
        </p:spPr>
        <p:txBody>
          <a:bodyPr anchor="ctr"/>
          <a:lstStyle>
            <a:lvl1pPr algn="l">
              <a:defRPr sz="5332">
                <a:solidFill>
                  <a:srgbClr val="FFFFFF"/>
                </a:solidFill>
                <a:latin typeface="Arial"/>
                <a:cs typeface="Arial"/>
              </a:defRPr>
            </a:lvl1pPr>
          </a:lstStyle>
          <a:p>
            <a:r>
              <a:rPr lang="en-US"/>
              <a:t>Click to edit Master title style</a:t>
            </a:r>
            <a:endParaRPr lang="en-US" dirty="0"/>
          </a:p>
        </p:txBody>
      </p:sp>
      <p:sp>
        <p:nvSpPr>
          <p:cNvPr id="9" name="Pentagon 8"/>
          <p:cNvSpPr/>
          <p:nvPr userDrawn="1"/>
        </p:nvSpPr>
        <p:spPr bwMode="auto">
          <a:xfrm rot="5400000">
            <a:off x="11411684" y="6413192"/>
            <a:ext cx="228600" cy="304721"/>
          </a:xfrm>
          <a:prstGeom prst="homePlate">
            <a:avLst>
              <a:gd name="adj" fmla="val 261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399" dirty="0">
              <a:solidFill>
                <a:srgbClr val="000000"/>
              </a:solidFill>
              <a:latin typeface="Arial"/>
              <a:cs typeface="Arial"/>
            </a:endParaRPr>
          </a:p>
        </p:txBody>
      </p:sp>
      <p:sp>
        <p:nvSpPr>
          <p:cNvPr id="13" name="Slide Number Placeholder 5"/>
          <p:cNvSpPr>
            <a:spLocks noGrp="1"/>
          </p:cNvSpPr>
          <p:nvPr>
            <p:ph type="sldNum" sz="quarter" idx="4"/>
          </p:nvPr>
        </p:nvSpPr>
        <p:spPr>
          <a:xfrm>
            <a:off x="11286020" y="6392961"/>
            <a:ext cx="479928" cy="288032"/>
          </a:xfrm>
          <a:prstGeom prst="rect">
            <a:avLst/>
          </a:prstGeom>
        </p:spPr>
        <p:txBody>
          <a:bodyPr vert="horz" wrap="square" lIns="91440" tIns="45720" rIns="91440" bIns="45720" numCol="1" anchor="ctr" anchorCtr="0" compatLnSpc="1">
            <a:prstTxWarp prst="textNoShape">
              <a:avLst/>
            </a:prstTxWarp>
          </a:bodyPr>
          <a:lstStyle>
            <a:lvl1pPr algn="ctr">
              <a:defRPr sz="1200" b="0" i="0">
                <a:solidFill>
                  <a:srgbClr val="F8FAFA"/>
                </a:solidFill>
                <a:latin typeface="Arial"/>
                <a:ea typeface="Calibri Regular" charset="0"/>
                <a:cs typeface="Arial"/>
              </a:defRPr>
            </a:lvl1pPr>
          </a:lstStyle>
          <a:p>
            <a:pPr>
              <a:defRPr/>
            </a:pPr>
            <a:fld id="{41D9AC72-C73D-4F41-815E-0FE3F47C5FF0}" type="slidenum">
              <a:rPr lang="en-US" smtClean="0"/>
              <a:pPr>
                <a:defRPr/>
              </a:pPr>
              <a:t>‹#›</a:t>
            </a:fld>
            <a:endParaRPr lang="en-US" dirty="0"/>
          </a:p>
        </p:txBody>
      </p:sp>
    </p:spTree>
    <p:extLst>
      <p:ext uri="{BB962C8B-B14F-4D97-AF65-F5344CB8AC3E}">
        <p14:creationId xmlns:p14="http://schemas.microsoft.com/office/powerpoint/2010/main" val="496634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54_Title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 y="0"/>
            <a:ext cx="12226915" cy="914400"/>
          </a:xfrm>
          <a:prstGeom prst="rect">
            <a:avLst/>
          </a:prstGeom>
          <a:ln>
            <a:noFill/>
          </a:ln>
        </p:spPr>
      </p:pic>
      <p:sp>
        <p:nvSpPr>
          <p:cNvPr id="17" name="Rectangle 16"/>
          <p:cNvSpPr/>
          <p:nvPr userDrawn="1"/>
        </p:nvSpPr>
        <p:spPr>
          <a:xfrm>
            <a:off x="7255" y="905868"/>
            <a:ext cx="12210448" cy="8110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latin typeface="Arial"/>
              <a:cs typeface="Arial"/>
            </a:endParaRPr>
          </a:p>
        </p:txBody>
      </p:sp>
      <p:sp>
        <p:nvSpPr>
          <p:cNvPr id="11" name="Title 1"/>
          <p:cNvSpPr>
            <a:spLocks noGrp="1"/>
          </p:cNvSpPr>
          <p:nvPr>
            <p:ph type="ctrTitle"/>
          </p:nvPr>
        </p:nvSpPr>
        <p:spPr>
          <a:xfrm>
            <a:off x="892719" y="3"/>
            <a:ext cx="10360501" cy="918883"/>
          </a:xfrm>
        </p:spPr>
        <p:txBody>
          <a:bodyPr anchor="ctr"/>
          <a:lstStyle>
            <a:lvl1pPr algn="l">
              <a:defRPr sz="2999">
                <a:solidFill>
                  <a:srgbClr val="FFFFFF"/>
                </a:solidFill>
                <a:latin typeface="Arial"/>
                <a:cs typeface="Arial"/>
              </a:defRPr>
            </a:lvl1pPr>
          </a:lstStyle>
          <a:p>
            <a:r>
              <a:rPr lang="en-US" dirty="0"/>
              <a:t>Click to edit Master title style</a:t>
            </a:r>
          </a:p>
        </p:txBody>
      </p:sp>
      <p:sp>
        <p:nvSpPr>
          <p:cNvPr id="9" name="Pentagon 8"/>
          <p:cNvSpPr/>
          <p:nvPr userDrawn="1"/>
        </p:nvSpPr>
        <p:spPr bwMode="auto">
          <a:xfrm rot="5400000">
            <a:off x="11411685" y="6413192"/>
            <a:ext cx="228600" cy="304721"/>
          </a:xfrm>
          <a:prstGeom prst="homePlate">
            <a:avLst>
              <a:gd name="adj" fmla="val 261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dirty="0">
              <a:solidFill>
                <a:srgbClr val="000000"/>
              </a:solidFill>
              <a:latin typeface="Arial"/>
              <a:cs typeface="Arial"/>
            </a:endParaRPr>
          </a:p>
        </p:txBody>
      </p:sp>
      <p:sp>
        <p:nvSpPr>
          <p:cNvPr id="13" name="Slide Number Placeholder 5"/>
          <p:cNvSpPr>
            <a:spLocks noGrp="1"/>
          </p:cNvSpPr>
          <p:nvPr>
            <p:ph type="sldNum" sz="quarter" idx="4"/>
          </p:nvPr>
        </p:nvSpPr>
        <p:spPr>
          <a:xfrm>
            <a:off x="11286021" y="6392961"/>
            <a:ext cx="479928" cy="288032"/>
          </a:xfrm>
          <a:prstGeom prst="rect">
            <a:avLst/>
          </a:prstGeom>
        </p:spPr>
        <p:txBody>
          <a:bodyPr vert="horz" wrap="square" lIns="91440" tIns="45720" rIns="91440" bIns="45720" numCol="1" anchor="ctr" anchorCtr="0" compatLnSpc="1">
            <a:prstTxWarp prst="textNoShape">
              <a:avLst/>
            </a:prstTxWarp>
          </a:bodyPr>
          <a:lstStyle>
            <a:lvl1pPr algn="ctr">
              <a:defRPr sz="675" b="0" i="0">
                <a:solidFill>
                  <a:srgbClr val="F8FAFA"/>
                </a:solidFill>
                <a:latin typeface="Arial"/>
                <a:ea typeface="Calibri Regular" charset="0"/>
                <a:cs typeface="Arial"/>
              </a:defRPr>
            </a:lvl1pPr>
          </a:lstStyle>
          <a:p>
            <a:pPr>
              <a:defRPr/>
            </a:pPr>
            <a:fld id="{41D9AC72-C73D-4F41-815E-0FE3F47C5FF0}" type="slidenum">
              <a:rPr lang="en-US" smtClean="0"/>
              <a:pPr>
                <a:defRPr/>
              </a:pPr>
              <a:t>‹#›</a:t>
            </a:fld>
            <a:endParaRPr lang="en-US" dirty="0"/>
          </a:p>
        </p:txBody>
      </p:sp>
      <p:sp>
        <p:nvSpPr>
          <p:cNvPr id="12" name="Text Placeholder 2"/>
          <p:cNvSpPr>
            <a:spLocks noGrp="1"/>
          </p:cNvSpPr>
          <p:nvPr>
            <p:ph idx="1"/>
          </p:nvPr>
        </p:nvSpPr>
        <p:spPr bwMode="auto">
          <a:xfrm>
            <a:off x="325981" y="1105787"/>
            <a:ext cx="11494345" cy="5252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88838" indent="-288838">
              <a:lnSpc>
                <a:spcPct val="95000"/>
              </a:lnSpc>
              <a:spcBef>
                <a:spcPts val="900"/>
              </a:spcBef>
              <a:buFont typeface="Arial" panose="020B0604020202020204" pitchFamily="34" charset="0"/>
              <a:buChar char="●"/>
              <a:defRPr sz="1999">
                <a:latin typeface="Arial"/>
                <a:cs typeface="Arial"/>
              </a:defRPr>
            </a:lvl1pPr>
            <a:lvl2pPr marL="571329" indent="-228531">
              <a:lnSpc>
                <a:spcPct val="95000"/>
              </a:lnSpc>
              <a:spcBef>
                <a:spcPts val="500"/>
              </a:spcBef>
              <a:defRPr sz="1799">
                <a:latin typeface="Arial"/>
                <a:cs typeface="Arial"/>
              </a:defRPr>
            </a:lvl2pPr>
            <a:lvl3pPr marL="799860" indent="-168225">
              <a:lnSpc>
                <a:spcPct val="95000"/>
              </a:lnSpc>
              <a:spcBef>
                <a:spcPts val="200"/>
              </a:spcBef>
              <a:buFont typeface="Arial" panose="020B0604020202020204" pitchFamily="34" charset="0"/>
              <a:buChar char="&gt;"/>
              <a:defRPr sz="1600">
                <a:latin typeface="Arial"/>
                <a:cs typeface="Arial"/>
              </a:defRPr>
            </a:lvl3pPr>
            <a:lvl4pPr marL="860564" indent="-174969">
              <a:lnSpc>
                <a:spcPct val="95000"/>
              </a:lnSpc>
              <a:buFont typeface="Arial" panose="020B0604020202020204" pitchFamily="34" charset="0"/>
              <a:buChar char="●"/>
              <a:defRPr sz="1200">
                <a:latin typeface="Arial"/>
                <a:cs typeface="Arial"/>
              </a:defRPr>
            </a:lvl4pPr>
            <a:lvl5pPr marL="989113" indent="-128549">
              <a:lnSpc>
                <a:spcPct val="95000"/>
              </a:lnSpc>
              <a:defRPr sz="1200" b="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5" name="Picture 14">
            <a:extLst>
              <a:ext uri="{FF2B5EF4-FFF2-40B4-BE49-F238E27FC236}">
                <a16:creationId xmlns:a16="http://schemas.microsoft.com/office/drawing/2014/main" id="{1197D02A-8B44-4743-9A62-3BFE03D4F7F1}"/>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1253220" y="138867"/>
            <a:ext cx="625693" cy="689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551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2" name="Picture 1" descr="iStock-505476426_FlareFree.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12188825" cy="6868160"/>
          </a:xfrm>
          <a:prstGeom prst="rect">
            <a:avLst/>
          </a:prstGeom>
        </p:spPr>
      </p:pic>
      <p:sp>
        <p:nvSpPr>
          <p:cNvPr id="8" name="Text Placeholder 7"/>
          <p:cNvSpPr>
            <a:spLocks noGrp="1"/>
          </p:cNvSpPr>
          <p:nvPr>
            <p:ph type="body" sz="quarter" idx="10" hasCustomPrompt="1"/>
          </p:nvPr>
        </p:nvSpPr>
        <p:spPr>
          <a:xfrm>
            <a:off x="4981336" y="2006436"/>
            <a:ext cx="7189458" cy="1460688"/>
          </a:xfrm>
          <a:solidFill>
            <a:schemeClr val="accent1">
              <a:alpha val="75000"/>
            </a:schemeClr>
          </a:solidFill>
        </p:spPr>
        <p:txBody>
          <a:bodyPr lIns="182880" tIns="137160" rIns="182880" bIns="137160" anchor="ctr" anchorCtr="0">
            <a:noAutofit/>
          </a:bodyPr>
          <a:lstStyle>
            <a:lvl1pPr marL="0" indent="0">
              <a:lnSpc>
                <a:spcPts val="3732"/>
              </a:lnSpc>
              <a:buNone/>
              <a:defRPr sz="3999">
                <a:solidFill>
                  <a:schemeClr val="bg1"/>
                </a:solidFill>
              </a:defRPr>
            </a:lvl1pPr>
          </a:lstStyle>
          <a:p>
            <a:pPr lvl="0"/>
            <a:r>
              <a:rPr lang="en-US"/>
              <a:t>Title</a:t>
            </a:r>
          </a:p>
        </p:txBody>
      </p:sp>
      <p:sp>
        <p:nvSpPr>
          <p:cNvPr id="12" name="Rectangle 11"/>
          <p:cNvSpPr/>
          <p:nvPr/>
        </p:nvSpPr>
        <p:spPr>
          <a:xfrm>
            <a:off x="623110" y="-2"/>
            <a:ext cx="3256621" cy="145641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pic>
        <p:nvPicPr>
          <p:cNvPr id="13" name="Picture 12" descr="NREL_logo_2009_whit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82180" y="367354"/>
            <a:ext cx="2523913" cy="671341"/>
          </a:xfrm>
          <a:prstGeom prst="rect">
            <a:avLst/>
          </a:prstGeom>
        </p:spPr>
      </p:pic>
      <p:sp>
        <p:nvSpPr>
          <p:cNvPr id="15" name="Text Placeholder 14"/>
          <p:cNvSpPr>
            <a:spLocks noGrp="1"/>
          </p:cNvSpPr>
          <p:nvPr>
            <p:ph type="body" sz="quarter" idx="11" hasCustomPrompt="1"/>
          </p:nvPr>
        </p:nvSpPr>
        <p:spPr>
          <a:xfrm>
            <a:off x="4981336" y="3659717"/>
            <a:ext cx="5762183" cy="1468735"/>
          </a:xfrm>
          <a:solidFill>
            <a:schemeClr val="accent1">
              <a:alpha val="75000"/>
            </a:schemeClr>
          </a:solidFill>
        </p:spPr>
        <p:txBody>
          <a:bodyPr lIns="182880" tIns="137160" rIns="182880" bIns="137160" anchor="ctr" anchorCtr="0">
            <a:noAutofit/>
          </a:bodyPr>
          <a:lstStyle>
            <a:lvl1pPr marL="0" indent="0">
              <a:lnSpc>
                <a:spcPts val="2346"/>
              </a:lnSpc>
              <a:spcBef>
                <a:spcPts val="533"/>
              </a:spcBef>
              <a:buNone/>
              <a:defRPr sz="2399" baseline="0">
                <a:solidFill>
                  <a:schemeClr val="bg1"/>
                </a:solidFill>
              </a:defRPr>
            </a:lvl1pPr>
            <a:lvl2pPr marL="609448" indent="0">
              <a:buNone/>
              <a:defRPr/>
            </a:lvl2pPr>
            <a:lvl3pPr marL="1218895" indent="0">
              <a:buNone/>
              <a:defRPr/>
            </a:lvl3pPr>
            <a:lvl4pPr marL="1828343" indent="0">
              <a:buNone/>
              <a:defRPr/>
            </a:lvl4pPr>
            <a:lvl5pPr marL="2437790" indent="0">
              <a:buNone/>
              <a:defRPr/>
            </a:lvl5pPr>
          </a:lstStyle>
          <a:p>
            <a:pPr lvl="0"/>
            <a:r>
              <a:rPr lang="en-US" dirty="0"/>
              <a:t>Presenter Name</a:t>
            </a:r>
          </a:p>
          <a:p>
            <a:pPr lvl="0"/>
            <a:r>
              <a:rPr lang="en-US" dirty="0"/>
              <a:t>Venue or Organization</a:t>
            </a:r>
          </a:p>
          <a:p>
            <a:pPr lvl="0"/>
            <a:r>
              <a:rPr lang="en-US" dirty="0"/>
              <a:t>Date</a:t>
            </a:r>
          </a:p>
        </p:txBody>
      </p:sp>
      <p:sp>
        <p:nvSpPr>
          <p:cNvPr id="17" name="Text Placeholder 16"/>
          <p:cNvSpPr>
            <a:spLocks noGrp="1"/>
          </p:cNvSpPr>
          <p:nvPr>
            <p:ph type="body" sz="quarter" idx="12" hasCustomPrompt="1"/>
          </p:nvPr>
        </p:nvSpPr>
        <p:spPr>
          <a:xfrm>
            <a:off x="4981336" y="5320657"/>
            <a:ext cx="5762183" cy="434219"/>
          </a:xfrm>
        </p:spPr>
        <p:txBody>
          <a:bodyPr>
            <a:noAutofit/>
          </a:bodyPr>
          <a:lstStyle>
            <a:lvl1pPr marL="0" indent="0">
              <a:buNone/>
              <a:defRPr sz="1866">
                <a:solidFill>
                  <a:srgbClr val="FFFFFF"/>
                </a:solidFill>
              </a:defRPr>
            </a:lvl1pPr>
          </a:lstStyle>
          <a:p>
            <a:pPr lvl="0"/>
            <a:r>
              <a:rPr lang="en-US"/>
              <a:t>Publication number or conference name</a:t>
            </a:r>
          </a:p>
        </p:txBody>
      </p:sp>
    </p:spTree>
    <p:extLst>
      <p:ext uri="{BB962C8B-B14F-4D97-AF65-F5344CB8AC3E}">
        <p14:creationId xmlns:p14="http://schemas.microsoft.com/office/powerpoint/2010/main" val="609508737"/>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441" y="1"/>
            <a:ext cx="10979616" cy="1035352"/>
          </a:xfrm>
        </p:spPr>
        <p:txBody>
          <a:bodyPr/>
          <a:lstStyle/>
          <a:p>
            <a:r>
              <a:rPr lang="en-US"/>
              <a:t>Simple Slide</a:t>
            </a:r>
          </a:p>
        </p:txBody>
      </p:sp>
      <p:sp>
        <p:nvSpPr>
          <p:cNvPr id="5" name="TextBox 4"/>
          <p:cNvSpPr txBox="1"/>
          <p:nvPr/>
        </p:nvSpPr>
        <p:spPr>
          <a:xfrm>
            <a:off x="8946606" y="6454019"/>
            <a:ext cx="3038571" cy="256352"/>
          </a:xfrm>
          <a:prstGeom prst="rect">
            <a:avLst/>
          </a:prstGeom>
          <a:noFill/>
        </p:spPr>
        <p:txBody>
          <a:bodyPr wrap="square" rtlCol="0">
            <a:spAutoFit/>
          </a:bodyPr>
          <a:lstStyle/>
          <a:p>
            <a:pPr marL="0" marR="0" indent="0" algn="r" defTabSz="609448" rtl="0" eaLnBrk="1" fontAlgn="auto" latinLnBrk="0" hangingPunct="1">
              <a:lnSpc>
                <a:spcPct val="100000"/>
              </a:lnSpc>
              <a:spcBef>
                <a:spcPts val="0"/>
              </a:spcBef>
              <a:spcAft>
                <a:spcPts val="0"/>
              </a:spcAft>
              <a:buClrTx/>
              <a:buSzTx/>
              <a:buFontTx/>
              <a:buNone/>
              <a:tabLst/>
              <a:defRPr/>
            </a:pPr>
            <a:r>
              <a:rPr lang="en-US" sz="1066"/>
              <a:t>NREL</a:t>
            </a:r>
            <a:r>
              <a:rPr lang="en-US" sz="1066" baseline="0"/>
              <a:t>    </a:t>
            </a:r>
            <a:r>
              <a:rPr lang="en-US" sz="1066"/>
              <a:t>|    </a:t>
            </a:r>
            <a:fld id="{BFD71CF8-5198-8441-A7C0-DC22FD64CBE4}" type="slidenum">
              <a:rPr lang="en-US" sz="1066"/>
              <a:pPr marL="0" marR="0" indent="0" algn="r" defTabSz="609448" rtl="0" eaLnBrk="1" fontAlgn="auto" latinLnBrk="0" hangingPunct="1">
                <a:lnSpc>
                  <a:spcPct val="100000"/>
                </a:lnSpc>
                <a:spcBef>
                  <a:spcPts val="0"/>
                </a:spcBef>
                <a:spcAft>
                  <a:spcPts val="0"/>
                </a:spcAft>
                <a:buClrTx/>
                <a:buSzTx/>
                <a:buFontTx/>
                <a:buNone/>
                <a:tabLst/>
                <a:defRPr/>
              </a:pPr>
              <a:t>‹#›</a:t>
            </a:fld>
            <a:endParaRPr lang="en-US" sz="1066"/>
          </a:p>
        </p:txBody>
      </p:sp>
    </p:spTree>
    <p:extLst>
      <p:ext uri="{BB962C8B-B14F-4D97-AF65-F5344CB8AC3E}">
        <p14:creationId xmlns:p14="http://schemas.microsoft.com/office/powerpoint/2010/main" val="126792203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5_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nSpc>
                <a:spcPct val="90000"/>
              </a:lnSpc>
              <a:defRPr/>
            </a:lvl1pPr>
          </a:lstStyle>
          <a:p>
            <a:r>
              <a:rPr lang="en-US" dirty="0"/>
              <a:t>Simple Slide</a:t>
            </a:r>
          </a:p>
        </p:txBody>
      </p:sp>
      <p:sp>
        <p:nvSpPr>
          <p:cNvPr id="9" name="Text Placeholder 8"/>
          <p:cNvSpPr>
            <a:spLocks noGrp="1"/>
          </p:cNvSpPr>
          <p:nvPr>
            <p:ph type="body" sz="quarter" idx="10"/>
          </p:nvPr>
        </p:nvSpPr>
        <p:spPr>
          <a:xfrm>
            <a:off x="609442" y="1828801"/>
            <a:ext cx="10823931" cy="450003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946606" y="6454019"/>
            <a:ext cx="3038571" cy="256352"/>
          </a:xfrm>
          <a:prstGeom prst="rect">
            <a:avLst/>
          </a:prstGeom>
          <a:noFill/>
        </p:spPr>
        <p:txBody>
          <a:bodyPr wrap="square" rtlCol="0">
            <a:spAutoFit/>
          </a:bodyPr>
          <a:lstStyle/>
          <a:p>
            <a:pPr marL="0" marR="0" indent="0" algn="r" defTabSz="609448" rtl="0" eaLnBrk="1" fontAlgn="auto" latinLnBrk="0" hangingPunct="1">
              <a:lnSpc>
                <a:spcPct val="100000"/>
              </a:lnSpc>
              <a:spcBef>
                <a:spcPts val="0"/>
              </a:spcBef>
              <a:spcAft>
                <a:spcPts val="0"/>
              </a:spcAft>
              <a:buClrTx/>
              <a:buSzTx/>
              <a:buFontTx/>
              <a:buNone/>
              <a:tabLst/>
              <a:defRPr/>
            </a:pPr>
            <a:r>
              <a:rPr lang="en-US" sz="1066"/>
              <a:t>NREL</a:t>
            </a:r>
            <a:r>
              <a:rPr lang="en-US" sz="1066" baseline="0"/>
              <a:t>    </a:t>
            </a:r>
            <a:r>
              <a:rPr lang="en-US" sz="1066"/>
              <a:t>|    </a:t>
            </a:r>
            <a:fld id="{BFD71CF8-5198-8441-A7C0-DC22FD64CBE4}" type="slidenum">
              <a:rPr lang="en-US" sz="1066"/>
              <a:pPr marL="0" marR="0" indent="0" algn="r" defTabSz="609448" rtl="0" eaLnBrk="1" fontAlgn="auto" latinLnBrk="0" hangingPunct="1">
                <a:lnSpc>
                  <a:spcPct val="100000"/>
                </a:lnSpc>
                <a:spcBef>
                  <a:spcPts val="0"/>
                </a:spcBef>
                <a:spcAft>
                  <a:spcPts val="0"/>
                </a:spcAft>
                <a:buClrTx/>
                <a:buSzTx/>
                <a:buFontTx/>
                <a:buNone/>
                <a:tabLst/>
                <a:defRPr/>
              </a:pPr>
              <a:t>‹#›</a:t>
            </a:fld>
            <a:endParaRPr lang="en-US" sz="1066"/>
          </a:p>
        </p:txBody>
      </p:sp>
    </p:spTree>
    <p:extLst>
      <p:ext uri="{BB962C8B-B14F-4D97-AF65-F5344CB8AC3E}">
        <p14:creationId xmlns:p14="http://schemas.microsoft.com/office/powerpoint/2010/main" val="319599883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6_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0" y="1"/>
            <a:ext cx="7913063" cy="1209524"/>
          </a:xfrm>
        </p:spPr>
        <p:txBody>
          <a:bodyPr/>
          <a:lstStyle>
            <a:lvl1pPr>
              <a:lnSpc>
                <a:spcPct val="90000"/>
              </a:lnSpc>
              <a:defRPr/>
            </a:lvl1pPr>
          </a:lstStyle>
          <a:p>
            <a:r>
              <a:rPr lang="en-US" dirty="0"/>
              <a:t>Simple Slide</a:t>
            </a:r>
          </a:p>
        </p:txBody>
      </p:sp>
      <p:sp>
        <p:nvSpPr>
          <p:cNvPr id="9" name="Text Placeholder 8"/>
          <p:cNvSpPr>
            <a:spLocks noGrp="1"/>
          </p:cNvSpPr>
          <p:nvPr>
            <p:ph type="body" sz="quarter" idx="10"/>
          </p:nvPr>
        </p:nvSpPr>
        <p:spPr>
          <a:xfrm>
            <a:off x="609442" y="1499810"/>
            <a:ext cx="10823931" cy="48290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8946606" y="6454019"/>
            <a:ext cx="3038571" cy="256352"/>
          </a:xfrm>
          <a:prstGeom prst="rect">
            <a:avLst/>
          </a:prstGeom>
          <a:noFill/>
        </p:spPr>
        <p:txBody>
          <a:bodyPr wrap="square" rtlCol="0">
            <a:spAutoFit/>
          </a:bodyPr>
          <a:lstStyle/>
          <a:p>
            <a:pPr marL="0" marR="0" indent="0" algn="r" defTabSz="609448" rtl="0" eaLnBrk="1" fontAlgn="auto" latinLnBrk="0" hangingPunct="1">
              <a:lnSpc>
                <a:spcPct val="100000"/>
              </a:lnSpc>
              <a:spcBef>
                <a:spcPts val="0"/>
              </a:spcBef>
              <a:spcAft>
                <a:spcPts val="0"/>
              </a:spcAft>
              <a:buClrTx/>
              <a:buSzTx/>
              <a:buFontTx/>
              <a:buNone/>
              <a:tabLst/>
              <a:defRPr/>
            </a:pPr>
            <a:r>
              <a:rPr lang="en-US" sz="1066"/>
              <a:t>NREL</a:t>
            </a:r>
            <a:r>
              <a:rPr lang="en-US" sz="1066" baseline="0"/>
              <a:t>    </a:t>
            </a:r>
            <a:r>
              <a:rPr lang="en-US" sz="1066"/>
              <a:t>|    </a:t>
            </a:r>
            <a:fld id="{BFD71CF8-5198-8441-A7C0-DC22FD64CBE4}" type="slidenum">
              <a:rPr lang="en-US" sz="1066"/>
              <a:pPr marL="0" marR="0" indent="0" algn="r" defTabSz="609448" rtl="0" eaLnBrk="1" fontAlgn="auto" latinLnBrk="0" hangingPunct="1">
                <a:lnSpc>
                  <a:spcPct val="100000"/>
                </a:lnSpc>
                <a:spcBef>
                  <a:spcPts val="0"/>
                </a:spcBef>
                <a:spcAft>
                  <a:spcPts val="0"/>
                </a:spcAft>
                <a:buClrTx/>
                <a:buSzTx/>
                <a:buFontTx/>
                <a:buNone/>
                <a:tabLst/>
                <a:defRPr/>
              </a:pPr>
              <a:t>‹#›</a:t>
            </a:fld>
            <a:endParaRPr lang="en-US" sz="1066"/>
          </a:p>
        </p:txBody>
      </p:sp>
    </p:spTree>
    <p:extLst>
      <p:ext uri="{BB962C8B-B14F-4D97-AF65-F5344CB8AC3E}">
        <p14:creationId xmlns:p14="http://schemas.microsoft.com/office/powerpoint/2010/main" val="1648769186"/>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7_Title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442" y="2864762"/>
            <a:ext cx="10823931" cy="715429"/>
          </a:xfrm>
        </p:spPr>
        <p:txBody>
          <a:bodyPr/>
          <a:lstStyle>
            <a:lvl1pPr marL="0" indent="0" algn="ctr">
              <a:buNone/>
              <a:defRPr baseline="0"/>
            </a:lvl1pPr>
          </a:lstStyle>
          <a:p>
            <a:pPr lvl="0"/>
            <a:r>
              <a:rPr lang="en-US"/>
              <a:t>Blank Slide for Any Content</a:t>
            </a:r>
          </a:p>
        </p:txBody>
      </p:sp>
      <p:sp>
        <p:nvSpPr>
          <p:cNvPr id="4" name="TextBox 3"/>
          <p:cNvSpPr txBox="1"/>
          <p:nvPr/>
        </p:nvSpPr>
        <p:spPr>
          <a:xfrm>
            <a:off x="8946606" y="6454019"/>
            <a:ext cx="3038571" cy="256352"/>
          </a:xfrm>
          <a:prstGeom prst="rect">
            <a:avLst/>
          </a:prstGeom>
          <a:noFill/>
        </p:spPr>
        <p:txBody>
          <a:bodyPr wrap="square" rtlCol="0">
            <a:spAutoFit/>
          </a:bodyPr>
          <a:lstStyle/>
          <a:p>
            <a:pPr marL="0" marR="0" indent="0" algn="r" defTabSz="609448" rtl="0" eaLnBrk="1" fontAlgn="auto" latinLnBrk="0" hangingPunct="1">
              <a:lnSpc>
                <a:spcPct val="100000"/>
              </a:lnSpc>
              <a:spcBef>
                <a:spcPts val="0"/>
              </a:spcBef>
              <a:spcAft>
                <a:spcPts val="0"/>
              </a:spcAft>
              <a:buClrTx/>
              <a:buSzTx/>
              <a:buFontTx/>
              <a:buNone/>
              <a:tabLst/>
              <a:defRPr/>
            </a:pPr>
            <a:r>
              <a:rPr lang="en-US" sz="1066"/>
              <a:t>NREL</a:t>
            </a:r>
            <a:r>
              <a:rPr lang="en-US" sz="1066" baseline="0"/>
              <a:t>    </a:t>
            </a:r>
            <a:r>
              <a:rPr lang="en-US" sz="1066"/>
              <a:t>|    </a:t>
            </a:r>
            <a:fld id="{BFD71CF8-5198-8441-A7C0-DC22FD64CBE4}" type="slidenum">
              <a:rPr lang="en-US" sz="1066"/>
              <a:pPr marL="0" marR="0" indent="0" algn="r" defTabSz="609448" rtl="0" eaLnBrk="1" fontAlgn="auto" latinLnBrk="0" hangingPunct="1">
                <a:lnSpc>
                  <a:spcPct val="100000"/>
                </a:lnSpc>
                <a:spcBef>
                  <a:spcPts val="0"/>
                </a:spcBef>
                <a:spcAft>
                  <a:spcPts val="0"/>
                </a:spcAft>
                <a:buClrTx/>
                <a:buSzTx/>
                <a:buFontTx/>
                <a:buNone/>
                <a:tabLst/>
                <a:defRPr/>
              </a:pPr>
              <a:t>‹#›</a:t>
            </a:fld>
            <a:endParaRPr lang="en-US" sz="1066"/>
          </a:p>
        </p:txBody>
      </p:sp>
    </p:spTree>
    <p:extLst>
      <p:ext uri="{BB962C8B-B14F-4D97-AF65-F5344CB8AC3E}">
        <p14:creationId xmlns:p14="http://schemas.microsoft.com/office/powerpoint/2010/main" val="415059360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8_Title Slide">
    <p:spTree>
      <p:nvGrpSpPr>
        <p:cNvPr id="1" name=""/>
        <p:cNvGrpSpPr/>
        <p:nvPr/>
      </p:nvGrpSpPr>
      <p:grpSpPr>
        <a:xfrm>
          <a:off x="0" y="0"/>
          <a:ext cx="0" cy="0"/>
          <a:chOff x="0" y="0"/>
          <a:chExt cx="0" cy="0"/>
        </a:xfrm>
      </p:grpSpPr>
      <p:sp>
        <p:nvSpPr>
          <p:cNvPr id="4" name="TextBox 3"/>
          <p:cNvSpPr txBox="1"/>
          <p:nvPr/>
        </p:nvSpPr>
        <p:spPr>
          <a:xfrm>
            <a:off x="8946606" y="6454019"/>
            <a:ext cx="3038571" cy="256352"/>
          </a:xfrm>
          <a:prstGeom prst="rect">
            <a:avLst/>
          </a:prstGeom>
          <a:noFill/>
        </p:spPr>
        <p:txBody>
          <a:bodyPr wrap="square" rtlCol="0">
            <a:spAutoFit/>
          </a:bodyPr>
          <a:lstStyle/>
          <a:p>
            <a:pPr marL="0" marR="0" indent="0" algn="r" defTabSz="609448" rtl="0" eaLnBrk="1" fontAlgn="auto" latinLnBrk="0" hangingPunct="1">
              <a:lnSpc>
                <a:spcPct val="100000"/>
              </a:lnSpc>
              <a:spcBef>
                <a:spcPts val="0"/>
              </a:spcBef>
              <a:spcAft>
                <a:spcPts val="0"/>
              </a:spcAft>
              <a:buClrTx/>
              <a:buSzTx/>
              <a:buFontTx/>
              <a:buNone/>
              <a:tabLst/>
              <a:defRPr/>
            </a:pPr>
            <a:r>
              <a:rPr lang="en-US" sz="1066"/>
              <a:t>NREL</a:t>
            </a:r>
            <a:r>
              <a:rPr lang="en-US" sz="1066" baseline="0"/>
              <a:t>    </a:t>
            </a:r>
            <a:r>
              <a:rPr lang="en-US" sz="1066"/>
              <a:t>|    </a:t>
            </a:r>
            <a:fld id="{BFD71CF8-5198-8441-A7C0-DC22FD64CBE4}" type="slidenum">
              <a:rPr lang="en-US" sz="1066"/>
              <a:pPr marL="0" marR="0" indent="0" algn="r" defTabSz="609448" rtl="0" eaLnBrk="1" fontAlgn="auto" latinLnBrk="0" hangingPunct="1">
                <a:lnSpc>
                  <a:spcPct val="100000"/>
                </a:lnSpc>
                <a:spcBef>
                  <a:spcPts val="0"/>
                </a:spcBef>
                <a:spcAft>
                  <a:spcPts val="0"/>
                </a:spcAft>
                <a:buClrTx/>
                <a:buSzTx/>
                <a:buFontTx/>
                <a:buNone/>
                <a:tabLst/>
                <a:defRPr/>
              </a:pPr>
              <a:t>‹#›</a:t>
            </a:fld>
            <a:endParaRPr lang="en-US" sz="1066"/>
          </a:p>
        </p:txBody>
      </p:sp>
      <p:sp>
        <p:nvSpPr>
          <p:cNvPr id="2" name="Title 1"/>
          <p:cNvSpPr>
            <a:spLocks noGrp="1"/>
          </p:cNvSpPr>
          <p:nvPr>
            <p:ph type="title" hasCustomPrompt="1"/>
          </p:nvPr>
        </p:nvSpPr>
        <p:spPr>
          <a:xfrm>
            <a:off x="609441" y="1"/>
            <a:ext cx="4285436" cy="1600201"/>
          </a:xfrm>
        </p:spPr>
        <p:txBody>
          <a:bodyPr/>
          <a:lstStyle/>
          <a:p>
            <a:r>
              <a:rPr lang="en-US"/>
              <a:t>Contents</a:t>
            </a:r>
          </a:p>
        </p:txBody>
      </p:sp>
      <p:sp>
        <p:nvSpPr>
          <p:cNvPr id="34" name="Text Placeholder 6"/>
          <p:cNvSpPr>
            <a:spLocks noGrp="1"/>
          </p:cNvSpPr>
          <p:nvPr>
            <p:ph type="body" sz="quarter" idx="11" hasCustomPrompt="1"/>
          </p:nvPr>
        </p:nvSpPr>
        <p:spPr>
          <a:xfrm>
            <a:off x="1311207" y="1849598"/>
            <a:ext cx="6884744" cy="519429"/>
          </a:xfrm>
          <a:prstGeom prst="rect">
            <a:avLst/>
          </a:prstGeom>
        </p:spPr>
        <p:txBody>
          <a:bodyPr vert="horz" wrap="none" lIns="0" tIns="0" rIns="0" bIns="0" anchor="ctr" anchorCtr="0"/>
          <a:lstStyle>
            <a:lvl1pPr marL="0" indent="0">
              <a:buNone/>
              <a:defRPr sz="2666" b="1">
                <a:solidFill>
                  <a:srgbClr val="333333"/>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Section Name</a:t>
            </a:r>
          </a:p>
        </p:txBody>
      </p:sp>
      <p:sp>
        <p:nvSpPr>
          <p:cNvPr id="36" name="Text Placeholder 6"/>
          <p:cNvSpPr>
            <a:spLocks noGrp="1"/>
          </p:cNvSpPr>
          <p:nvPr>
            <p:ph type="body" sz="quarter" idx="18" hasCustomPrompt="1"/>
          </p:nvPr>
        </p:nvSpPr>
        <p:spPr>
          <a:xfrm>
            <a:off x="624255" y="1849598"/>
            <a:ext cx="575281" cy="519429"/>
          </a:xfrm>
          <a:prstGeom prst="rect">
            <a:avLst/>
          </a:prstGeom>
          <a:solidFill>
            <a:schemeClr val="accent3"/>
          </a:solidFill>
        </p:spPr>
        <p:txBody>
          <a:bodyPr vert="horz" lIns="0" tIns="0" rIns="0" bIns="0" anchor="ctr" anchorCtr="0">
            <a:normAutofit/>
          </a:bodyPr>
          <a:lstStyle>
            <a:lvl1pPr marL="0" indent="0" algn="ctr">
              <a:buNone/>
              <a:defRPr sz="2666" b="1">
                <a:solidFill>
                  <a:schemeClr val="bg1"/>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1</a:t>
            </a:r>
          </a:p>
        </p:txBody>
      </p:sp>
      <p:cxnSp>
        <p:nvCxnSpPr>
          <p:cNvPr id="37" name="Straight Connector 36"/>
          <p:cNvCxnSpPr/>
          <p:nvPr/>
        </p:nvCxnSpPr>
        <p:spPr>
          <a:xfrm>
            <a:off x="1311207" y="2369027"/>
            <a:ext cx="6884744"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207" y="2488710"/>
            <a:ext cx="6884744" cy="519429"/>
          </a:xfrm>
          <a:prstGeom prst="rect">
            <a:avLst/>
          </a:prstGeom>
        </p:spPr>
        <p:txBody>
          <a:bodyPr vert="horz" wrap="none" lIns="0" tIns="0" rIns="0" bIns="0" anchor="ctr" anchorCtr="0"/>
          <a:lstStyle>
            <a:lvl1pPr marL="0" indent="0">
              <a:buNone/>
              <a:defRPr sz="2666" b="1">
                <a:solidFill>
                  <a:srgbClr val="333333"/>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Section Name</a:t>
            </a:r>
          </a:p>
        </p:txBody>
      </p:sp>
      <p:sp>
        <p:nvSpPr>
          <p:cNvPr id="39" name="Text Placeholder 6"/>
          <p:cNvSpPr>
            <a:spLocks noGrp="1"/>
          </p:cNvSpPr>
          <p:nvPr>
            <p:ph type="body" sz="quarter" idx="20" hasCustomPrompt="1"/>
          </p:nvPr>
        </p:nvSpPr>
        <p:spPr>
          <a:xfrm>
            <a:off x="624255" y="2488710"/>
            <a:ext cx="575281" cy="519429"/>
          </a:xfrm>
          <a:prstGeom prst="rect">
            <a:avLst/>
          </a:prstGeom>
          <a:solidFill>
            <a:schemeClr val="accent3"/>
          </a:solidFill>
        </p:spPr>
        <p:txBody>
          <a:bodyPr vert="horz" lIns="0" tIns="0" rIns="0" bIns="0" anchor="ctr" anchorCtr="0">
            <a:normAutofit/>
          </a:bodyPr>
          <a:lstStyle>
            <a:lvl1pPr marL="0" indent="0" algn="ctr">
              <a:buNone/>
              <a:defRPr sz="2666" b="1">
                <a:solidFill>
                  <a:schemeClr val="bg1"/>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2</a:t>
            </a:r>
          </a:p>
        </p:txBody>
      </p:sp>
      <p:cxnSp>
        <p:nvCxnSpPr>
          <p:cNvPr id="40" name="Straight Connector 39"/>
          <p:cNvCxnSpPr/>
          <p:nvPr/>
        </p:nvCxnSpPr>
        <p:spPr>
          <a:xfrm>
            <a:off x="1311207" y="3008139"/>
            <a:ext cx="6884744"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207" y="3134786"/>
            <a:ext cx="6884744" cy="519429"/>
          </a:xfrm>
          <a:prstGeom prst="rect">
            <a:avLst/>
          </a:prstGeom>
        </p:spPr>
        <p:txBody>
          <a:bodyPr vert="horz" wrap="none" lIns="0" tIns="0" rIns="0" bIns="0" anchor="ctr" anchorCtr="0"/>
          <a:lstStyle>
            <a:lvl1pPr marL="0" indent="0">
              <a:buNone/>
              <a:defRPr sz="2666" b="1">
                <a:solidFill>
                  <a:srgbClr val="333333"/>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Section Name</a:t>
            </a:r>
          </a:p>
        </p:txBody>
      </p:sp>
      <p:sp>
        <p:nvSpPr>
          <p:cNvPr id="43" name="Text Placeholder 6"/>
          <p:cNvSpPr>
            <a:spLocks noGrp="1"/>
          </p:cNvSpPr>
          <p:nvPr>
            <p:ph type="body" sz="quarter" idx="22" hasCustomPrompt="1"/>
          </p:nvPr>
        </p:nvSpPr>
        <p:spPr>
          <a:xfrm>
            <a:off x="624255" y="3134786"/>
            <a:ext cx="575281" cy="519429"/>
          </a:xfrm>
          <a:prstGeom prst="rect">
            <a:avLst/>
          </a:prstGeom>
          <a:solidFill>
            <a:schemeClr val="accent3"/>
          </a:solidFill>
        </p:spPr>
        <p:txBody>
          <a:bodyPr vert="horz" lIns="0" tIns="0" rIns="0" bIns="0" anchor="ctr" anchorCtr="0">
            <a:normAutofit/>
          </a:bodyPr>
          <a:lstStyle>
            <a:lvl1pPr marL="0" indent="0" algn="ctr">
              <a:buNone/>
              <a:defRPr sz="2666" b="1">
                <a:solidFill>
                  <a:schemeClr val="bg1"/>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3</a:t>
            </a:r>
          </a:p>
        </p:txBody>
      </p:sp>
      <p:cxnSp>
        <p:nvCxnSpPr>
          <p:cNvPr id="44" name="Straight Connector 43"/>
          <p:cNvCxnSpPr/>
          <p:nvPr/>
        </p:nvCxnSpPr>
        <p:spPr>
          <a:xfrm>
            <a:off x="1311207" y="3654215"/>
            <a:ext cx="6884744"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207" y="3782197"/>
            <a:ext cx="6884744" cy="519429"/>
          </a:xfrm>
          <a:prstGeom prst="rect">
            <a:avLst/>
          </a:prstGeom>
        </p:spPr>
        <p:txBody>
          <a:bodyPr vert="horz" wrap="none" lIns="0" tIns="0" rIns="0" bIns="0" anchor="ctr" anchorCtr="0"/>
          <a:lstStyle>
            <a:lvl1pPr marL="0" indent="0">
              <a:buNone/>
              <a:defRPr sz="2666" b="1">
                <a:solidFill>
                  <a:srgbClr val="333333"/>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Section Name</a:t>
            </a:r>
          </a:p>
        </p:txBody>
      </p:sp>
      <p:sp>
        <p:nvSpPr>
          <p:cNvPr id="50" name="Text Placeholder 6"/>
          <p:cNvSpPr>
            <a:spLocks noGrp="1"/>
          </p:cNvSpPr>
          <p:nvPr>
            <p:ph type="body" sz="quarter" idx="24" hasCustomPrompt="1"/>
          </p:nvPr>
        </p:nvSpPr>
        <p:spPr>
          <a:xfrm>
            <a:off x="624255" y="3782197"/>
            <a:ext cx="575281" cy="519429"/>
          </a:xfrm>
          <a:prstGeom prst="rect">
            <a:avLst/>
          </a:prstGeom>
          <a:solidFill>
            <a:schemeClr val="accent3"/>
          </a:solidFill>
        </p:spPr>
        <p:txBody>
          <a:bodyPr vert="horz" lIns="0" tIns="0" rIns="0" bIns="0" anchor="ctr" anchorCtr="0">
            <a:normAutofit/>
          </a:bodyPr>
          <a:lstStyle>
            <a:lvl1pPr marL="0" indent="0" algn="ctr">
              <a:buNone/>
              <a:defRPr sz="2666" b="1">
                <a:solidFill>
                  <a:schemeClr val="bg1"/>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4</a:t>
            </a:r>
          </a:p>
        </p:txBody>
      </p:sp>
      <p:cxnSp>
        <p:nvCxnSpPr>
          <p:cNvPr id="51" name="Straight Connector 50"/>
          <p:cNvCxnSpPr/>
          <p:nvPr/>
        </p:nvCxnSpPr>
        <p:spPr>
          <a:xfrm>
            <a:off x="1311207" y="4301627"/>
            <a:ext cx="6884744"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207" y="4437910"/>
            <a:ext cx="6884744" cy="519429"/>
          </a:xfrm>
          <a:prstGeom prst="rect">
            <a:avLst/>
          </a:prstGeom>
        </p:spPr>
        <p:txBody>
          <a:bodyPr vert="horz" wrap="none" lIns="0" tIns="0" rIns="0" bIns="0" anchor="ctr" anchorCtr="0"/>
          <a:lstStyle>
            <a:lvl1pPr marL="0" indent="0">
              <a:buNone/>
              <a:defRPr sz="2666" b="1">
                <a:solidFill>
                  <a:srgbClr val="333333"/>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Section Name</a:t>
            </a:r>
          </a:p>
        </p:txBody>
      </p:sp>
      <p:sp>
        <p:nvSpPr>
          <p:cNvPr id="53" name="Text Placeholder 6"/>
          <p:cNvSpPr>
            <a:spLocks noGrp="1"/>
          </p:cNvSpPr>
          <p:nvPr>
            <p:ph type="body" sz="quarter" idx="26" hasCustomPrompt="1"/>
          </p:nvPr>
        </p:nvSpPr>
        <p:spPr>
          <a:xfrm>
            <a:off x="624255" y="4437910"/>
            <a:ext cx="575281" cy="519429"/>
          </a:xfrm>
          <a:prstGeom prst="rect">
            <a:avLst/>
          </a:prstGeom>
          <a:solidFill>
            <a:schemeClr val="accent3"/>
          </a:solidFill>
        </p:spPr>
        <p:txBody>
          <a:bodyPr vert="horz" lIns="0" tIns="0" rIns="0" bIns="0" anchor="ctr" anchorCtr="0">
            <a:normAutofit/>
          </a:bodyPr>
          <a:lstStyle>
            <a:lvl1pPr marL="0" indent="0" algn="ctr">
              <a:buNone/>
              <a:defRPr sz="2666" b="1">
                <a:solidFill>
                  <a:schemeClr val="bg1"/>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5</a:t>
            </a:r>
          </a:p>
        </p:txBody>
      </p:sp>
      <p:cxnSp>
        <p:nvCxnSpPr>
          <p:cNvPr id="54" name="Straight Connector 53"/>
          <p:cNvCxnSpPr/>
          <p:nvPr/>
        </p:nvCxnSpPr>
        <p:spPr>
          <a:xfrm>
            <a:off x="1311207" y="4957339"/>
            <a:ext cx="6884744"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207" y="5085322"/>
            <a:ext cx="6884744" cy="519429"/>
          </a:xfrm>
          <a:prstGeom prst="rect">
            <a:avLst/>
          </a:prstGeom>
        </p:spPr>
        <p:txBody>
          <a:bodyPr vert="horz" wrap="none" lIns="0" tIns="0" rIns="0" bIns="0" anchor="ctr" anchorCtr="0"/>
          <a:lstStyle>
            <a:lvl1pPr marL="0" indent="0">
              <a:buNone/>
              <a:defRPr sz="2666" b="1">
                <a:solidFill>
                  <a:srgbClr val="333333"/>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Section Name</a:t>
            </a:r>
          </a:p>
        </p:txBody>
      </p:sp>
      <p:sp>
        <p:nvSpPr>
          <p:cNvPr id="56" name="Text Placeholder 6"/>
          <p:cNvSpPr>
            <a:spLocks noGrp="1"/>
          </p:cNvSpPr>
          <p:nvPr>
            <p:ph type="body" sz="quarter" idx="28" hasCustomPrompt="1"/>
          </p:nvPr>
        </p:nvSpPr>
        <p:spPr>
          <a:xfrm>
            <a:off x="624255" y="5085322"/>
            <a:ext cx="575281" cy="519429"/>
          </a:xfrm>
          <a:prstGeom prst="rect">
            <a:avLst/>
          </a:prstGeom>
          <a:solidFill>
            <a:schemeClr val="accent3"/>
          </a:solidFill>
        </p:spPr>
        <p:txBody>
          <a:bodyPr vert="horz" lIns="0" tIns="0" rIns="0" bIns="0" anchor="ctr" anchorCtr="0">
            <a:normAutofit/>
          </a:bodyPr>
          <a:lstStyle>
            <a:lvl1pPr marL="0" indent="0" algn="ctr">
              <a:buNone/>
              <a:defRPr sz="2666" b="1">
                <a:solidFill>
                  <a:schemeClr val="bg1"/>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6</a:t>
            </a:r>
          </a:p>
        </p:txBody>
      </p:sp>
      <p:cxnSp>
        <p:nvCxnSpPr>
          <p:cNvPr id="57" name="Straight Connector 56"/>
          <p:cNvCxnSpPr/>
          <p:nvPr/>
        </p:nvCxnSpPr>
        <p:spPr>
          <a:xfrm>
            <a:off x="1311207" y="5604751"/>
            <a:ext cx="6884744"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207" y="5732732"/>
            <a:ext cx="6884744" cy="519429"/>
          </a:xfrm>
          <a:prstGeom prst="rect">
            <a:avLst/>
          </a:prstGeom>
        </p:spPr>
        <p:txBody>
          <a:bodyPr vert="horz" wrap="none" lIns="0" tIns="0" rIns="0" bIns="0" anchor="ctr" anchorCtr="0"/>
          <a:lstStyle>
            <a:lvl1pPr marL="0" indent="0">
              <a:buNone/>
              <a:defRPr sz="2666" b="1">
                <a:solidFill>
                  <a:srgbClr val="333333"/>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Section Name</a:t>
            </a:r>
          </a:p>
        </p:txBody>
      </p:sp>
      <p:sp>
        <p:nvSpPr>
          <p:cNvPr id="59" name="Text Placeholder 6"/>
          <p:cNvSpPr>
            <a:spLocks noGrp="1"/>
          </p:cNvSpPr>
          <p:nvPr>
            <p:ph type="body" sz="quarter" idx="30" hasCustomPrompt="1"/>
          </p:nvPr>
        </p:nvSpPr>
        <p:spPr>
          <a:xfrm>
            <a:off x="624255" y="5732732"/>
            <a:ext cx="575281" cy="519429"/>
          </a:xfrm>
          <a:prstGeom prst="rect">
            <a:avLst/>
          </a:prstGeom>
          <a:solidFill>
            <a:schemeClr val="accent3"/>
          </a:solidFill>
        </p:spPr>
        <p:txBody>
          <a:bodyPr vert="horz" lIns="0" tIns="0" rIns="0" bIns="0" anchor="ctr" anchorCtr="0">
            <a:normAutofit/>
          </a:bodyPr>
          <a:lstStyle>
            <a:lvl1pPr marL="0" indent="0" algn="ctr">
              <a:buNone/>
              <a:defRPr sz="2666" b="1">
                <a:solidFill>
                  <a:schemeClr val="bg1"/>
                </a:solidFill>
              </a:defRPr>
            </a:lvl1pPr>
            <a:lvl2pPr marL="609448" indent="0">
              <a:buNone/>
              <a:defRPr sz="3199"/>
            </a:lvl2pPr>
            <a:lvl3pPr marL="1218895" indent="0">
              <a:buNone/>
              <a:defRPr sz="3199"/>
            </a:lvl3pPr>
            <a:lvl4pPr marL="1828343" indent="0">
              <a:buNone/>
              <a:defRPr sz="3199"/>
            </a:lvl4pPr>
            <a:lvl5pPr marL="2437790" indent="0">
              <a:buNone/>
              <a:defRPr sz="3199"/>
            </a:lvl5pPr>
          </a:lstStyle>
          <a:p>
            <a:pPr lvl="0"/>
            <a:r>
              <a:rPr lang="en-US"/>
              <a:t>7</a:t>
            </a:r>
          </a:p>
        </p:txBody>
      </p:sp>
      <p:cxnSp>
        <p:nvCxnSpPr>
          <p:cNvPr id="60" name="Straight Connector 59"/>
          <p:cNvCxnSpPr/>
          <p:nvPr/>
        </p:nvCxnSpPr>
        <p:spPr>
          <a:xfrm>
            <a:off x="1311207" y="6252161"/>
            <a:ext cx="6884744"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7043024"/>
      </p:ext>
    </p:extLst>
  </p:cSld>
  <p:clrMapOvr>
    <a:masterClrMapping/>
  </p:clrMapOvr>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1"/>
            <a:ext cx="5496003"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441" y="1773689"/>
            <a:ext cx="10969943" cy="43524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5792758"/>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9" r:id="rId29"/>
    <p:sldLayoutId id="2147483710" r:id="rId30"/>
    <p:sldLayoutId id="2147483711" r:id="rId31"/>
    <p:sldLayoutId id="2147483713" r:id="rId32"/>
    <p:sldLayoutId id="2147483714" r:id="rId33"/>
    <p:sldLayoutId id="2147483716" r:id="rId34"/>
  </p:sldLayoutIdLst>
  <p:hf hdr="0" ftr="0" dt="0"/>
  <p:txStyles>
    <p:titleStyle>
      <a:lvl1pPr marL="0" algn="ctr" defTabSz="609448" rtl="0" eaLnBrk="1" latinLnBrk="0" hangingPunct="1">
        <a:lnSpc>
          <a:spcPts val="3732"/>
        </a:lnSpc>
        <a:spcBef>
          <a:spcPct val="0"/>
        </a:spcBef>
        <a:buNone/>
        <a:defRPr sz="3999" kern="1200" spc="0">
          <a:solidFill>
            <a:schemeClr val="bg1"/>
          </a:solidFill>
          <a:latin typeface="+mj-lt"/>
          <a:ea typeface="+mj-ea"/>
          <a:cs typeface="+mj-cs"/>
        </a:defRPr>
      </a:lvl1pPr>
    </p:titleStyle>
    <p:bodyStyle>
      <a:lvl1pPr marL="457086" indent="-457086" algn="l" defTabSz="609448" rtl="0" eaLnBrk="1" latinLnBrk="0" hangingPunct="1">
        <a:spcBef>
          <a:spcPct val="20000"/>
        </a:spcBef>
        <a:buFont typeface="Arial"/>
        <a:buChar char="•"/>
        <a:defRPr sz="3199" kern="1200">
          <a:solidFill>
            <a:schemeClr val="tx1"/>
          </a:solidFill>
          <a:latin typeface="+mn-lt"/>
          <a:ea typeface="+mn-ea"/>
          <a:cs typeface="+mn-cs"/>
        </a:defRPr>
      </a:lvl1pPr>
      <a:lvl2pPr marL="990352" indent="-380905" algn="l" defTabSz="609448" rtl="0" eaLnBrk="1" latinLnBrk="0" hangingPunct="1">
        <a:spcBef>
          <a:spcPct val="20000"/>
        </a:spcBef>
        <a:buFont typeface="Arial"/>
        <a:buChar char="–"/>
        <a:defRPr sz="3199" kern="1200">
          <a:solidFill>
            <a:schemeClr val="tx1"/>
          </a:solidFill>
          <a:latin typeface="+mn-lt"/>
          <a:ea typeface="+mn-ea"/>
          <a:cs typeface="+mn-cs"/>
        </a:defRPr>
      </a:lvl2pPr>
      <a:lvl3pPr marL="1523619" indent="-304724" algn="l" defTabSz="609448" rtl="0" eaLnBrk="1" latinLnBrk="0" hangingPunct="1">
        <a:spcBef>
          <a:spcPct val="20000"/>
        </a:spcBef>
        <a:buFont typeface="Arial"/>
        <a:buChar char="•"/>
        <a:defRPr sz="2933" kern="1200">
          <a:solidFill>
            <a:schemeClr val="tx1"/>
          </a:solidFill>
          <a:latin typeface="+mn-lt"/>
          <a:ea typeface="+mn-ea"/>
          <a:cs typeface="+mn-cs"/>
        </a:defRPr>
      </a:lvl3pPr>
      <a:lvl4pPr marL="2133067" indent="-304724" algn="l" defTabSz="609448" rtl="0" eaLnBrk="1" latinLnBrk="0" hangingPunct="1">
        <a:spcBef>
          <a:spcPct val="20000"/>
        </a:spcBef>
        <a:buFont typeface="Arial"/>
        <a:buChar char="–"/>
        <a:defRPr sz="2666" kern="1200">
          <a:solidFill>
            <a:schemeClr val="tx1"/>
          </a:solidFill>
          <a:latin typeface="+mn-lt"/>
          <a:ea typeface="+mn-ea"/>
          <a:cs typeface="+mn-cs"/>
        </a:defRPr>
      </a:lvl4pPr>
      <a:lvl5pPr marL="2742514" indent="-304724" algn="l" defTabSz="609448" rtl="0" eaLnBrk="1" latinLnBrk="0" hangingPunct="1">
        <a:spcBef>
          <a:spcPct val="20000"/>
        </a:spcBef>
        <a:buFont typeface="Arial"/>
        <a:buChar char="»"/>
        <a:defRPr sz="2399" kern="1200">
          <a:solidFill>
            <a:schemeClr val="tx1"/>
          </a:solidFill>
          <a:latin typeface="+mn-lt"/>
          <a:ea typeface="+mn-ea"/>
          <a:cs typeface="+mn-cs"/>
        </a:defRPr>
      </a:lvl5pPr>
      <a:lvl6pPr marL="3351962" indent="-304724" algn="l" defTabSz="609448" rtl="0" eaLnBrk="1" latinLnBrk="0" hangingPunct="1">
        <a:spcBef>
          <a:spcPct val="20000"/>
        </a:spcBef>
        <a:buFont typeface="Arial"/>
        <a:buChar char="•"/>
        <a:defRPr sz="2666" kern="1200">
          <a:solidFill>
            <a:schemeClr val="tx1"/>
          </a:solidFill>
          <a:latin typeface="+mn-lt"/>
          <a:ea typeface="+mn-ea"/>
          <a:cs typeface="+mn-cs"/>
        </a:defRPr>
      </a:lvl6pPr>
      <a:lvl7pPr marL="3961409" indent="-304724" algn="l" defTabSz="609448" rtl="0" eaLnBrk="1" latinLnBrk="0" hangingPunct="1">
        <a:spcBef>
          <a:spcPct val="20000"/>
        </a:spcBef>
        <a:buFont typeface="Arial"/>
        <a:buChar char="•"/>
        <a:defRPr sz="2666" kern="1200">
          <a:solidFill>
            <a:schemeClr val="tx1"/>
          </a:solidFill>
          <a:latin typeface="+mn-lt"/>
          <a:ea typeface="+mn-ea"/>
          <a:cs typeface="+mn-cs"/>
        </a:defRPr>
      </a:lvl7pPr>
      <a:lvl8pPr marL="4570857" indent="-304724" algn="l" defTabSz="609448" rtl="0" eaLnBrk="1" latinLnBrk="0" hangingPunct="1">
        <a:spcBef>
          <a:spcPct val="20000"/>
        </a:spcBef>
        <a:buFont typeface="Arial"/>
        <a:buChar char="•"/>
        <a:defRPr sz="2666" kern="1200">
          <a:solidFill>
            <a:schemeClr val="tx1"/>
          </a:solidFill>
          <a:latin typeface="+mn-lt"/>
          <a:ea typeface="+mn-ea"/>
          <a:cs typeface="+mn-cs"/>
        </a:defRPr>
      </a:lvl8pPr>
      <a:lvl9pPr marL="5180305" indent="-304724" algn="l" defTabSz="609448" rtl="0" eaLnBrk="1" latinLnBrk="0" hangingPunct="1">
        <a:spcBef>
          <a:spcPct val="20000"/>
        </a:spcBef>
        <a:buFont typeface="Arial"/>
        <a:buChar char="•"/>
        <a:defRPr sz="2666" kern="1200">
          <a:solidFill>
            <a:schemeClr val="tx1"/>
          </a:solidFill>
          <a:latin typeface="+mn-lt"/>
          <a:ea typeface="+mn-ea"/>
          <a:cs typeface="+mn-cs"/>
        </a:defRPr>
      </a:lvl9pPr>
    </p:bodyStyle>
    <p:otherStyle>
      <a:defPPr>
        <a:defRPr lang="en-US"/>
      </a:defPPr>
      <a:lvl1pPr marL="0" algn="l" defTabSz="609448" rtl="0" eaLnBrk="1" latinLnBrk="0" hangingPunct="1">
        <a:defRPr sz="2399" kern="1200">
          <a:solidFill>
            <a:schemeClr val="tx1"/>
          </a:solidFill>
          <a:latin typeface="+mn-lt"/>
          <a:ea typeface="+mn-ea"/>
          <a:cs typeface="+mn-cs"/>
        </a:defRPr>
      </a:lvl1pPr>
      <a:lvl2pPr marL="609448" algn="l" defTabSz="609448" rtl="0" eaLnBrk="1" latinLnBrk="0" hangingPunct="1">
        <a:defRPr sz="2399" kern="1200">
          <a:solidFill>
            <a:schemeClr val="tx1"/>
          </a:solidFill>
          <a:latin typeface="+mn-lt"/>
          <a:ea typeface="+mn-ea"/>
          <a:cs typeface="+mn-cs"/>
        </a:defRPr>
      </a:lvl2pPr>
      <a:lvl3pPr marL="1218895" algn="l" defTabSz="609448" rtl="0" eaLnBrk="1" latinLnBrk="0" hangingPunct="1">
        <a:defRPr sz="2399" kern="1200">
          <a:solidFill>
            <a:schemeClr val="tx1"/>
          </a:solidFill>
          <a:latin typeface="+mn-lt"/>
          <a:ea typeface="+mn-ea"/>
          <a:cs typeface="+mn-cs"/>
        </a:defRPr>
      </a:lvl3pPr>
      <a:lvl4pPr marL="1828343" algn="l" defTabSz="609448" rtl="0" eaLnBrk="1" latinLnBrk="0" hangingPunct="1">
        <a:defRPr sz="2399" kern="1200">
          <a:solidFill>
            <a:schemeClr val="tx1"/>
          </a:solidFill>
          <a:latin typeface="+mn-lt"/>
          <a:ea typeface="+mn-ea"/>
          <a:cs typeface="+mn-cs"/>
        </a:defRPr>
      </a:lvl4pPr>
      <a:lvl5pPr marL="2437790" algn="l" defTabSz="609448" rtl="0" eaLnBrk="1" latinLnBrk="0" hangingPunct="1">
        <a:defRPr sz="2399" kern="1200">
          <a:solidFill>
            <a:schemeClr val="tx1"/>
          </a:solidFill>
          <a:latin typeface="+mn-lt"/>
          <a:ea typeface="+mn-ea"/>
          <a:cs typeface="+mn-cs"/>
        </a:defRPr>
      </a:lvl5pPr>
      <a:lvl6pPr marL="3047238" algn="l" defTabSz="609448" rtl="0" eaLnBrk="1" latinLnBrk="0" hangingPunct="1">
        <a:defRPr sz="2399" kern="1200">
          <a:solidFill>
            <a:schemeClr val="tx1"/>
          </a:solidFill>
          <a:latin typeface="+mn-lt"/>
          <a:ea typeface="+mn-ea"/>
          <a:cs typeface="+mn-cs"/>
        </a:defRPr>
      </a:lvl6pPr>
      <a:lvl7pPr marL="3656686" algn="l" defTabSz="609448" rtl="0" eaLnBrk="1" latinLnBrk="0" hangingPunct="1">
        <a:defRPr sz="2399" kern="1200">
          <a:solidFill>
            <a:schemeClr val="tx1"/>
          </a:solidFill>
          <a:latin typeface="+mn-lt"/>
          <a:ea typeface="+mn-ea"/>
          <a:cs typeface="+mn-cs"/>
        </a:defRPr>
      </a:lvl7pPr>
      <a:lvl8pPr marL="4266133" algn="l" defTabSz="609448" rtl="0" eaLnBrk="1" latinLnBrk="0" hangingPunct="1">
        <a:defRPr sz="2399" kern="1200">
          <a:solidFill>
            <a:schemeClr val="tx1"/>
          </a:solidFill>
          <a:latin typeface="+mn-lt"/>
          <a:ea typeface="+mn-ea"/>
          <a:cs typeface="+mn-cs"/>
        </a:defRPr>
      </a:lvl8pPr>
      <a:lvl9pPr marL="4875581" algn="l" defTabSz="609448"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30.xml"/><Relationship Id="rId4" Type="http://schemas.openxmlformats.org/officeDocument/2006/relationships/image" Target="../media/image34.sv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0.xml"/><Relationship Id="rId5" Type="http://schemas.openxmlformats.org/officeDocument/2006/relationships/image" Target="../media/image38.tiff"/><Relationship Id="rId4" Type="http://schemas.openxmlformats.org/officeDocument/2006/relationships/image" Target="../media/image37.svg"/></Relationships>
</file>

<file path=ppt/slides/_rels/slide17.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4.xml"/><Relationship Id="rId1" Type="http://schemas.openxmlformats.org/officeDocument/2006/relationships/slideLayout" Target="../slideLayouts/slideLayout30.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tiff"/></Relationships>
</file>

<file path=ppt/slides/_rels/slide18.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png"/><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48.png"/><Relationship Id="rId1" Type="http://schemas.openxmlformats.org/officeDocument/2006/relationships/slideLayout" Target="../slideLayouts/slideLayout30.xml"/><Relationship Id="rId4" Type="http://schemas.openxmlformats.org/officeDocument/2006/relationships/image" Target="../media/image50.tiff"/></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emf"/><Relationship Id="rId1" Type="http://schemas.openxmlformats.org/officeDocument/2006/relationships/slideLayout" Target="../slideLayouts/slideLayout6.xml"/><Relationship Id="rId5" Type="http://schemas.openxmlformats.org/officeDocument/2006/relationships/image" Target="../media/image54.tiff"/><Relationship Id="rId4" Type="http://schemas.openxmlformats.org/officeDocument/2006/relationships/image" Target="../media/image53.svg"/></Relationships>
</file>

<file path=ppt/slides/_rels/slide23.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image" Target="../media/image55.tif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7EC8A57-C846-494F-A571-42CB51B8BFE5}"/>
              </a:ext>
            </a:extLst>
          </p:cNvPr>
          <p:cNvSpPr>
            <a:spLocks noGrp="1"/>
          </p:cNvSpPr>
          <p:nvPr>
            <p:ph type="body" sz="quarter" idx="10"/>
          </p:nvPr>
        </p:nvSpPr>
        <p:spPr/>
        <p:txBody>
          <a:bodyPr/>
          <a:lstStyle/>
          <a:p>
            <a:r>
              <a:rPr lang="en-US" dirty="0"/>
              <a:t>Machine Learning on </a:t>
            </a:r>
          </a:p>
          <a:p>
            <a:r>
              <a:rPr lang="en-US" dirty="0"/>
              <a:t>Molecular Structure</a:t>
            </a:r>
          </a:p>
        </p:txBody>
      </p:sp>
      <p:sp>
        <p:nvSpPr>
          <p:cNvPr id="8" name="Text Placeholder 7">
            <a:extLst>
              <a:ext uri="{FF2B5EF4-FFF2-40B4-BE49-F238E27FC236}">
                <a16:creationId xmlns:a16="http://schemas.microsoft.com/office/drawing/2014/main" id="{2AA9539D-921D-8945-8CE2-7452444A5740}"/>
              </a:ext>
            </a:extLst>
          </p:cNvPr>
          <p:cNvSpPr>
            <a:spLocks noGrp="1"/>
          </p:cNvSpPr>
          <p:nvPr>
            <p:ph type="body" sz="quarter" idx="11"/>
          </p:nvPr>
        </p:nvSpPr>
        <p:spPr/>
        <p:txBody>
          <a:bodyPr/>
          <a:lstStyle/>
          <a:p>
            <a:r>
              <a:rPr lang="en-US" b="1" dirty="0"/>
              <a:t>Peter St. John</a:t>
            </a:r>
          </a:p>
          <a:p>
            <a:r>
              <a:rPr lang="en-US" b="1" dirty="0" err="1"/>
              <a:t>peter.stjohn@nrel.gov</a:t>
            </a:r>
            <a:endParaRPr lang="en-US" b="1" dirty="0"/>
          </a:p>
          <a:p>
            <a:r>
              <a:rPr lang="en-US" dirty="0"/>
              <a:t>RMACC</a:t>
            </a:r>
          </a:p>
          <a:p>
            <a:r>
              <a:rPr lang="en-US" dirty="0"/>
              <a:t>May 22</a:t>
            </a:r>
            <a:r>
              <a:rPr lang="en-US" baseline="30000" dirty="0"/>
              <a:t>th</a:t>
            </a:r>
            <a:r>
              <a:rPr lang="en-US" dirty="0"/>
              <a:t>, 2019</a:t>
            </a:r>
          </a:p>
        </p:txBody>
      </p:sp>
    </p:spTree>
    <p:extLst>
      <p:ext uri="{BB962C8B-B14F-4D97-AF65-F5344CB8AC3E}">
        <p14:creationId xmlns:p14="http://schemas.microsoft.com/office/powerpoint/2010/main" val="12065281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F749E-7D3D-7D4E-9D51-A0C0B84D8F32}"/>
              </a:ext>
            </a:extLst>
          </p:cNvPr>
          <p:cNvSpPr>
            <a:spLocks noGrp="1"/>
          </p:cNvSpPr>
          <p:nvPr>
            <p:ph type="title"/>
          </p:nvPr>
        </p:nvSpPr>
        <p:spPr>
          <a:xfrm>
            <a:off x="604604" y="0"/>
            <a:ext cx="10979616" cy="1035352"/>
          </a:xfrm>
        </p:spPr>
        <p:txBody>
          <a:bodyPr/>
          <a:lstStyle/>
          <a:p>
            <a:r>
              <a:rPr lang="en-US" dirty="0"/>
              <a:t>Online, Interactive YSI prediction</a:t>
            </a:r>
          </a:p>
        </p:txBody>
      </p:sp>
      <p:grpSp>
        <p:nvGrpSpPr>
          <p:cNvPr id="13" name="Group 12">
            <a:extLst>
              <a:ext uri="{FF2B5EF4-FFF2-40B4-BE49-F238E27FC236}">
                <a16:creationId xmlns:a16="http://schemas.microsoft.com/office/drawing/2014/main" id="{183932DF-B865-7742-BF05-909682EA22A7}"/>
              </a:ext>
            </a:extLst>
          </p:cNvPr>
          <p:cNvGrpSpPr/>
          <p:nvPr/>
        </p:nvGrpSpPr>
        <p:grpSpPr>
          <a:xfrm>
            <a:off x="129367" y="1399871"/>
            <a:ext cx="5761294" cy="5217516"/>
            <a:chOff x="1449900" y="1203158"/>
            <a:chExt cx="6244199" cy="5654842"/>
          </a:xfrm>
        </p:grpSpPr>
        <p:pic>
          <p:nvPicPr>
            <p:cNvPr id="14" name="Picture 13">
              <a:extLst>
                <a:ext uri="{FF2B5EF4-FFF2-40B4-BE49-F238E27FC236}">
                  <a16:creationId xmlns:a16="http://schemas.microsoft.com/office/drawing/2014/main" id="{150726EF-2858-9C40-8E73-0E9E17B29AFF}"/>
                </a:ext>
              </a:extLst>
            </p:cNvPr>
            <p:cNvPicPr>
              <a:picLocks noChangeAspect="1"/>
            </p:cNvPicPr>
            <p:nvPr/>
          </p:nvPicPr>
          <p:blipFill>
            <a:blip r:embed="rId3"/>
            <a:stretch>
              <a:fillRect/>
            </a:stretch>
          </p:blipFill>
          <p:spPr>
            <a:xfrm>
              <a:off x="1449900" y="1203158"/>
              <a:ext cx="6244199" cy="5654842"/>
            </a:xfrm>
            <a:prstGeom prst="rect">
              <a:avLst/>
            </a:prstGeom>
          </p:spPr>
        </p:pic>
        <p:sp>
          <p:nvSpPr>
            <p:cNvPr id="15" name="Frame 14">
              <a:extLst>
                <a:ext uri="{FF2B5EF4-FFF2-40B4-BE49-F238E27FC236}">
                  <a16:creationId xmlns:a16="http://schemas.microsoft.com/office/drawing/2014/main" id="{1A1AEBD8-7DF7-C049-B2C4-D9A25B9063B4}"/>
                </a:ext>
              </a:extLst>
            </p:cNvPr>
            <p:cNvSpPr/>
            <p:nvPr/>
          </p:nvSpPr>
          <p:spPr>
            <a:xfrm>
              <a:off x="4665518" y="4956464"/>
              <a:ext cx="2213264" cy="976745"/>
            </a:xfrm>
            <a:prstGeom prst="frame">
              <a:avLst>
                <a:gd name="adj1" fmla="val 18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 name="TextBox 3">
            <a:extLst>
              <a:ext uri="{FF2B5EF4-FFF2-40B4-BE49-F238E27FC236}">
                <a16:creationId xmlns:a16="http://schemas.microsoft.com/office/drawing/2014/main" id="{9ECD8DC3-B616-074F-AD31-1CD36BF8BBD2}"/>
              </a:ext>
            </a:extLst>
          </p:cNvPr>
          <p:cNvSpPr txBox="1"/>
          <p:nvPr/>
        </p:nvSpPr>
        <p:spPr>
          <a:xfrm>
            <a:off x="3234017" y="6248055"/>
            <a:ext cx="2442079" cy="369332"/>
          </a:xfrm>
          <a:prstGeom prst="rect">
            <a:avLst/>
          </a:prstGeom>
          <a:noFill/>
        </p:spPr>
        <p:txBody>
          <a:bodyPr wrap="none" rtlCol="0">
            <a:spAutoFit/>
          </a:bodyPr>
          <a:lstStyle/>
          <a:p>
            <a:r>
              <a:rPr lang="en-US" b="1" dirty="0" err="1"/>
              <a:t>ysipred.herokuapp.com</a:t>
            </a:r>
            <a:endParaRPr lang="en-US" b="1" dirty="0"/>
          </a:p>
        </p:txBody>
      </p:sp>
      <p:pic>
        <p:nvPicPr>
          <p:cNvPr id="5" name="Picture 4">
            <a:extLst>
              <a:ext uri="{FF2B5EF4-FFF2-40B4-BE49-F238E27FC236}">
                <a16:creationId xmlns:a16="http://schemas.microsoft.com/office/drawing/2014/main" id="{D85A5F1A-D22A-9946-9173-73E09370D178}"/>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6261460" y="2959808"/>
            <a:ext cx="5534173" cy="3403775"/>
          </a:xfrm>
          <a:prstGeom prst="rect">
            <a:avLst/>
          </a:prstGeom>
          <a:noFill/>
          <a:ln>
            <a:noFill/>
          </a:ln>
        </p:spPr>
      </p:pic>
      <p:cxnSp>
        <p:nvCxnSpPr>
          <p:cNvPr id="7" name="Straight Connector 6">
            <a:extLst>
              <a:ext uri="{FF2B5EF4-FFF2-40B4-BE49-F238E27FC236}">
                <a16:creationId xmlns:a16="http://schemas.microsoft.com/office/drawing/2014/main" id="{B619C3C2-B1DB-6D4A-9640-9F6124B1C869}"/>
              </a:ext>
            </a:extLst>
          </p:cNvPr>
          <p:cNvCxnSpPr>
            <a:cxnSpLocks/>
          </p:cNvCxnSpPr>
          <p:nvPr/>
        </p:nvCxnSpPr>
        <p:spPr>
          <a:xfrm flipH="1">
            <a:off x="5917740" y="2444817"/>
            <a:ext cx="9625" cy="3551722"/>
          </a:xfrm>
          <a:prstGeom prst="line">
            <a:avLst/>
          </a:prstGeom>
        </p:spPr>
        <p:style>
          <a:lnRef idx="2">
            <a:schemeClr val="accent6"/>
          </a:lnRef>
          <a:fillRef idx="0">
            <a:schemeClr val="accent6"/>
          </a:fillRef>
          <a:effectRef idx="1">
            <a:schemeClr val="accent6"/>
          </a:effectRef>
          <a:fontRef idx="minor">
            <a:schemeClr val="tx1"/>
          </a:fontRef>
        </p:style>
      </p:cxnSp>
      <p:sp>
        <p:nvSpPr>
          <p:cNvPr id="9" name="Text Placeholder 2">
            <a:extLst>
              <a:ext uri="{FF2B5EF4-FFF2-40B4-BE49-F238E27FC236}">
                <a16:creationId xmlns:a16="http://schemas.microsoft.com/office/drawing/2014/main" id="{F362326B-BDF9-7E4D-9CAB-59F893898E7E}"/>
              </a:ext>
            </a:extLst>
          </p:cNvPr>
          <p:cNvSpPr txBox="1">
            <a:spLocks/>
          </p:cNvSpPr>
          <p:nvPr/>
        </p:nvSpPr>
        <p:spPr>
          <a:xfrm>
            <a:off x="5954444" y="1178983"/>
            <a:ext cx="6051240" cy="1780825"/>
          </a:xfrm>
          <a:prstGeom prst="rect">
            <a:avLst/>
          </a:prstGeom>
        </p:spPr>
        <p:txBody>
          <a:bodyPr/>
          <a:lstStyle>
            <a:lvl1pPr marL="457086" indent="-457086" algn="l" defTabSz="609448" rtl="0" eaLnBrk="1" latinLnBrk="0" hangingPunct="1">
              <a:spcBef>
                <a:spcPct val="20000"/>
              </a:spcBef>
              <a:buFont typeface="Arial"/>
              <a:buChar char="•"/>
              <a:defRPr sz="3199" kern="1200">
                <a:solidFill>
                  <a:schemeClr val="tx1"/>
                </a:solidFill>
                <a:latin typeface="+mn-lt"/>
                <a:ea typeface="+mn-ea"/>
                <a:cs typeface="+mn-cs"/>
              </a:defRPr>
            </a:lvl1pPr>
            <a:lvl2pPr marL="990352" indent="-380905" algn="l" defTabSz="609448" rtl="0" eaLnBrk="1" latinLnBrk="0" hangingPunct="1">
              <a:spcBef>
                <a:spcPct val="20000"/>
              </a:spcBef>
              <a:buFont typeface="Arial"/>
              <a:buChar char="–"/>
              <a:defRPr sz="3199" kern="1200">
                <a:solidFill>
                  <a:schemeClr val="tx1"/>
                </a:solidFill>
                <a:latin typeface="+mn-lt"/>
                <a:ea typeface="+mn-ea"/>
                <a:cs typeface="+mn-cs"/>
              </a:defRPr>
            </a:lvl2pPr>
            <a:lvl3pPr marL="1523619" indent="-304724" algn="l" defTabSz="609448" rtl="0" eaLnBrk="1" latinLnBrk="0" hangingPunct="1">
              <a:spcBef>
                <a:spcPct val="20000"/>
              </a:spcBef>
              <a:buFont typeface="Arial"/>
              <a:buChar char="•"/>
              <a:defRPr sz="2933" kern="1200">
                <a:solidFill>
                  <a:schemeClr val="tx1"/>
                </a:solidFill>
                <a:latin typeface="+mn-lt"/>
                <a:ea typeface="+mn-ea"/>
                <a:cs typeface="+mn-cs"/>
              </a:defRPr>
            </a:lvl3pPr>
            <a:lvl4pPr marL="2133067" indent="-304724" algn="l" defTabSz="609448" rtl="0" eaLnBrk="1" latinLnBrk="0" hangingPunct="1">
              <a:spcBef>
                <a:spcPct val="20000"/>
              </a:spcBef>
              <a:buFont typeface="Arial"/>
              <a:buChar char="–"/>
              <a:defRPr sz="2666" kern="1200">
                <a:solidFill>
                  <a:schemeClr val="tx1"/>
                </a:solidFill>
                <a:latin typeface="+mn-lt"/>
                <a:ea typeface="+mn-ea"/>
                <a:cs typeface="+mn-cs"/>
              </a:defRPr>
            </a:lvl4pPr>
            <a:lvl5pPr marL="2742514" indent="-304724" algn="l" defTabSz="609448" rtl="0" eaLnBrk="1" latinLnBrk="0" hangingPunct="1">
              <a:spcBef>
                <a:spcPct val="20000"/>
              </a:spcBef>
              <a:buFont typeface="Arial"/>
              <a:buChar char="»"/>
              <a:defRPr sz="2399" kern="1200">
                <a:solidFill>
                  <a:schemeClr val="tx1"/>
                </a:solidFill>
                <a:latin typeface="+mn-lt"/>
                <a:ea typeface="+mn-ea"/>
                <a:cs typeface="+mn-cs"/>
              </a:defRPr>
            </a:lvl5pPr>
            <a:lvl6pPr marL="3351962" indent="-304724" algn="l" defTabSz="609448" rtl="0" eaLnBrk="1" latinLnBrk="0" hangingPunct="1">
              <a:spcBef>
                <a:spcPct val="20000"/>
              </a:spcBef>
              <a:buFont typeface="Arial"/>
              <a:buChar char="•"/>
              <a:defRPr sz="2666" kern="1200">
                <a:solidFill>
                  <a:schemeClr val="tx1"/>
                </a:solidFill>
                <a:latin typeface="+mn-lt"/>
                <a:ea typeface="+mn-ea"/>
                <a:cs typeface="+mn-cs"/>
              </a:defRPr>
            </a:lvl6pPr>
            <a:lvl7pPr marL="3961409" indent="-304724" algn="l" defTabSz="609448" rtl="0" eaLnBrk="1" latinLnBrk="0" hangingPunct="1">
              <a:spcBef>
                <a:spcPct val="20000"/>
              </a:spcBef>
              <a:buFont typeface="Arial"/>
              <a:buChar char="•"/>
              <a:defRPr sz="2666" kern="1200">
                <a:solidFill>
                  <a:schemeClr val="tx1"/>
                </a:solidFill>
                <a:latin typeface="+mn-lt"/>
                <a:ea typeface="+mn-ea"/>
                <a:cs typeface="+mn-cs"/>
              </a:defRPr>
            </a:lvl7pPr>
            <a:lvl8pPr marL="4570857" indent="-304724" algn="l" defTabSz="609448" rtl="0" eaLnBrk="1" latinLnBrk="0" hangingPunct="1">
              <a:spcBef>
                <a:spcPct val="20000"/>
              </a:spcBef>
              <a:buFont typeface="Arial"/>
              <a:buChar char="•"/>
              <a:defRPr sz="2666" kern="1200">
                <a:solidFill>
                  <a:schemeClr val="tx1"/>
                </a:solidFill>
                <a:latin typeface="+mn-lt"/>
                <a:ea typeface="+mn-ea"/>
                <a:cs typeface="+mn-cs"/>
              </a:defRPr>
            </a:lvl8pPr>
            <a:lvl9pPr marL="5180305" indent="-304724" algn="l" defTabSz="609448" rtl="0" eaLnBrk="1" latinLnBrk="0" hangingPunct="1">
              <a:spcBef>
                <a:spcPct val="20000"/>
              </a:spcBef>
              <a:buFont typeface="Arial"/>
              <a:buChar char="•"/>
              <a:defRPr sz="2666" kern="1200">
                <a:solidFill>
                  <a:schemeClr val="tx1"/>
                </a:solidFill>
                <a:latin typeface="+mn-lt"/>
                <a:ea typeface="+mn-ea"/>
                <a:cs typeface="+mn-cs"/>
              </a:defRPr>
            </a:lvl9pPr>
          </a:lstStyle>
          <a:p>
            <a:r>
              <a:rPr lang="en-US" sz="2800" dirty="0"/>
              <a:t>Model deployed as online web app</a:t>
            </a:r>
          </a:p>
          <a:p>
            <a:r>
              <a:rPr lang="en-US" sz="2800" dirty="0"/>
              <a:t>Shows breakdown of predictions; where structural data is lacking</a:t>
            </a:r>
          </a:p>
        </p:txBody>
      </p:sp>
      <p:pic>
        <p:nvPicPr>
          <p:cNvPr id="6" name="Picture 5">
            <a:extLst>
              <a:ext uri="{FF2B5EF4-FFF2-40B4-BE49-F238E27FC236}">
                <a16:creationId xmlns:a16="http://schemas.microsoft.com/office/drawing/2014/main" id="{85FAE865-043B-344D-9BF4-38492ED71069}"/>
              </a:ext>
            </a:extLst>
          </p:cNvPr>
          <p:cNvPicPr>
            <a:picLocks noChangeAspect="1"/>
          </p:cNvPicPr>
          <p:nvPr/>
        </p:nvPicPr>
        <p:blipFill>
          <a:blip r:embed="rId5"/>
          <a:stretch>
            <a:fillRect/>
          </a:stretch>
        </p:blipFill>
        <p:spPr>
          <a:xfrm>
            <a:off x="3153633" y="4984680"/>
            <a:ext cx="648132" cy="657663"/>
          </a:xfrm>
          <a:prstGeom prst="rect">
            <a:avLst/>
          </a:prstGeom>
        </p:spPr>
      </p:pic>
    </p:spTree>
    <p:extLst>
      <p:ext uri="{BB962C8B-B14F-4D97-AF65-F5344CB8AC3E}">
        <p14:creationId xmlns:p14="http://schemas.microsoft.com/office/powerpoint/2010/main" val="2723571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341ADE-3AC2-D745-A2AC-77EA55371AD6}"/>
              </a:ext>
            </a:extLst>
          </p:cNvPr>
          <p:cNvSpPr>
            <a:spLocks noGrp="1"/>
          </p:cNvSpPr>
          <p:nvPr>
            <p:ph type="title"/>
          </p:nvPr>
        </p:nvSpPr>
        <p:spPr>
          <a:xfrm>
            <a:off x="609441" y="0"/>
            <a:ext cx="10979616" cy="1424539"/>
          </a:xfrm>
        </p:spPr>
        <p:txBody>
          <a:bodyPr/>
          <a:lstStyle/>
          <a:p>
            <a:pPr algn="l"/>
            <a:r>
              <a:rPr lang="en-US" dirty="0"/>
              <a:t>End-to-end learning</a:t>
            </a:r>
          </a:p>
        </p:txBody>
      </p:sp>
      <p:pic>
        <p:nvPicPr>
          <p:cNvPr id="8" name="Picture 7">
            <a:extLst>
              <a:ext uri="{FF2B5EF4-FFF2-40B4-BE49-F238E27FC236}">
                <a16:creationId xmlns:a16="http://schemas.microsoft.com/office/drawing/2014/main" id="{A4A05F3E-09DE-254B-AD85-3AA60955E02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14412" y="1639034"/>
            <a:ext cx="8759999" cy="2906161"/>
          </a:xfrm>
          <a:prstGeom prst="rect">
            <a:avLst/>
          </a:prstGeom>
        </p:spPr>
      </p:pic>
      <p:sp>
        <p:nvSpPr>
          <p:cNvPr id="9" name="Text Placeholder 3">
            <a:extLst>
              <a:ext uri="{FF2B5EF4-FFF2-40B4-BE49-F238E27FC236}">
                <a16:creationId xmlns:a16="http://schemas.microsoft.com/office/drawing/2014/main" id="{7B095869-1F1E-614E-8630-69B7E21AA7F7}"/>
              </a:ext>
            </a:extLst>
          </p:cNvPr>
          <p:cNvSpPr txBox="1">
            <a:spLocks/>
          </p:cNvSpPr>
          <p:nvPr/>
        </p:nvSpPr>
        <p:spPr>
          <a:xfrm>
            <a:off x="349560" y="4855945"/>
            <a:ext cx="9939845" cy="2329314"/>
          </a:xfrm>
          <a:prstGeom prst="rect">
            <a:avLst/>
          </a:prstGeom>
        </p:spPr>
        <p:txBody>
          <a:bodyPr/>
          <a:lstStyle>
            <a:lvl1pPr marL="457086" indent="-457086" algn="l" defTabSz="609448" rtl="0" eaLnBrk="1" latinLnBrk="0" hangingPunct="1">
              <a:spcBef>
                <a:spcPct val="20000"/>
              </a:spcBef>
              <a:buFont typeface="Arial"/>
              <a:buChar char="•"/>
              <a:defRPr sz="3199" kern="1200">
                <a:solidFill>
                  <a:schemeClr val="tx1"/>
                </a:solidFill>
                <a:latin typeface="+mn-lt"/>
                <a:ea typeface="+mn-ea"/>
                <a:cs typeface="+mn-cs"/>
              </a:defRPr>
            </a:lvl1pPr>
            <a:lvl2pPr marL="990352" indent="-380905" algn="l" defTabSz="609448" rtl="0" eaLnBrk="1" latinLnBrk="0" hangingPunct="1">
              <a:spcBef>
                <a:spcPct val="20000"/>
              </a:spcBef>
              <a:buFont typeface="Arial"/>
              <a:buChar char="–"/>
              <a:defRPr sz="3199" kern="1200">
                <a:solidFill>
                  <a:schemeClr val="tx1"/>
                </a:solidFill>
                <a:latin typeface="+mn-lt"/>
                <a:ea typeface="+mn-ea"/>
                <a:cs typeface="+mn-cs"/>
              </a:defRPr>
            </a:lvl2pPr>
            <a:lvl3pPr marL="1523619" indent="-304724" algn="l" defTabSz="609448" rtl="0" eaLnBrk="1" latinLnBrk="0" hangingPunct="1">
              <a:spcBef>
                <a:spcPct val="20000"/>
              </a:spcBef>
              <a:buFont typeface="Arial"/>
              <a:buChar char="•"/>
              <a:defRPr sz="2933" kern="1200">
                <a:solidFill>
                  <a:schemeClr val="tx1"/>
                </a:solidFill>
                <a:latin typeface="+mn-lt"/>
                <a:ea typeface="+mn-ea"/>
                <a:cs typeface="+mn-cs"/>
              </a:defRPr>
            </a:lvl3pPr>
            <a:lvl4pPr marL="2133067" indent="-304724" algn="l" defTabSz="609448" rtl="0" eaLnBrk="1" latinLnBrk="0" hangingPunct="1">
              <a:spcBef>
                <a:spcPct val="20000"/>
              </a:spcBef>
              <a:buFont typeface="Arial"/>
              <a:buChar char="–"/>
              <a:defRPr sz="2666" kern="1200">
                <a:solidFill>
                  <a:schemeClr val="tx1"/>
                </a:solidFill>
                <a:latin typeface="+mn-lt"/>
                <a:ea typeface="+mn-ea"/>
                <a:cs typeface="+mn-cs"/>
              </a:defRPr>
            </a:lvl4pPr>
            <a:lvl5pPr marL="2742514" indent="-304724" algn="l" defTabSz="609448" rtl="0" eaLnBrk="1" latinLnBrk="0" hangingPunct="1">
              <a:spcBef>
                <a:spcPct val="20000"/>
              </a:spcBef>
              <a:buFont typeface="Arial"/>
              <a:buChar char="»"/>
              <a:defRPr sz="2399" kern="1200">
                <a:solidFill>
                  <a:schemeClr val="tx1"/>
                </a:solidFill>
                <a:latin typeface="+mn-lt"/>
                <a:ea typeface="+mn-ea"/>
                <a:cs typeface="+mn-cs"/>
              </a:defRPr>
            </a:lvl5pPr>
            <a:lvl6pPr marL="3351962" indent="-304724" algn="l" defTabSz="609448" rtl="0" eaLnBrk="1" latinLnBrk="0" hangingPunct="1">
              <a:spcBef>
                <a:spcPct val="20000"/>
              </a:spcBef>
              <a:buFont typeface="Arial"/>
              <a:buChar char="•"/>
              <a:defRPr sz="2666" kern="1200">
                <a:solidFill>
                  <a:schemeClr val="tx1"/>
                </a:solidFill>
                <a:latin typeface="+mn-lt"/>
                <a:ea typeface="+mn-ea"/>
                <a:cs typeface="+mn-cs"/>
              </a:defRPr>
            </a:lvl6pPr>
            <a:lvl7pPr marL="3961409" indent="-304724" algn="l" defTabSz="609448" rtl="0" eaLnBrk="1" latinLnBrk="0" hangingPunct="1">
              <a:spcBef>
                <a:spcPct val="20000"/>
              </a:spcBef>
              <a:buFont typeface="Arial"/>
              <a:buChar char="•"/>
              <a:defRPr sz="2666" kern="1200">
                <a:solidFill>
                  <a:schemeClr val="tx1"/>
                </a:solidFill>
                <a:latin typeface="+mn-lt"/>
                <a:ea typeface="+mn-ea"/>
                <a:cs typeface="+mn-cs"/>
              </a:defRPr>
            </a:lvl7pPr>
            <a:lvl8pPr marL="4570857" indent="-304724" algn="l" defTabSz="609448" rtl="0" eaLnBrk="1" latinLnBrk="0" hangingPunct="1">
              <a:spcBef>
                <a:spcPct val="20000"/>
              </a:spcBef>
              <a:buFont typeface="Arial"/>
              <a:buChar char="•"/>
              <a:defRPr sz="2666" kern="1200">
                <a:solidFill>
                  <a:schemeClr val="tx1"/>
                </a:solidFill>
                <a:latin typeface="+mn-lt"/>
                <a:ea typeface="+mn-ea"/>
                <a:cs typeface="+mn-cs"/>
              </a:defRPr>
            </a:lvl8pPr>
            <a:lvl9pPr marL="5180305" indent="-304724" algn="l" defTabSz="609448" rtl="0" eaLnBrk="1" latinLnBrk="0" hangingPunct="1">
              <a:spcBef>
                <a:spcPct val="20000"/>
              </a:spcBef>
              <a:buFont typeface="Arial"/>
              <a:buChar char="•"/>
              <a:defRPr sz="2666" kern="1200">
                <a:solidFill>
                  <a:schemeClr val="tx1"/>
                </a:solidFill>
                <a:latin typeface="+mn-lt"/>
                <a:ea typeface="+mn-ea"/>
                <a:cs typeface="+mn-cs"/>
              </a:defRPr>
            </a:lvl9pPr>
          </a:lstStyle>
          <a:p>
            <a:r>
              <a:rPr lang="en-US" dirty="0"/>
              <a:t>Instead of manually determining a method to convert a molecule into a finite-dimensional numerical representation, can we “learn” an optimal embedding?</a:t>
            </a:r>
          </a:p>
        </p:txBody>
      </p:sp>
    </p:spTree>
    <p:extLst>
      <p:ext uri="{BB962C8B-B14F-4D97-AF65-F5344CB8AC3E}">
        <p14:creationId xmlns:p14="http://schemas.microsoft.com/office/powerpoint/2010/main" val="1104560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C4613F-92F1-E94C-9C09-44A7052DAB52}"/>
              </a:ext>
            </a:extLst>
          </p:cNvPr>
          <p:cNvSpPr>
            <a:spLocks noGrp="1"/>
          </p:cNvSpPr>
          <p:nvPr>
            <p:ph type="title"/>
          </p:nvPr>
        </p:nvSpPr>
        <p:spPr/>
        <p:txBody>
          <a:bodyPr/>
          <a:lstStyle/>
          <a:p>
            <a:r>
              <a:rPr lang="en-US" dirty="0"/>
              <a:t>Basics of Neural Networks</a:t>
            </a:r>
          </a:p>
        </p:txBody>
      </p:sp>
      <p:sp>
        <p:nvSpPr>
          <p:cNvPr id="4" name="Text Placeholder 3">
            <a:extLst>
              <a:ext uri="{FF2B5EF4-FFF2-40B4-BE49-F238E27FC236}">
                <a16:creationId xmlns:a16="http://schemas.microsoft.com/office/drawing/2014/main" id="{D576360A-28FC-AC4B-9C71-B07B79C2CE7C}"/>
              </a:ext>
            </a:extLst>
          </p:cNvPr>
          <p:cNvSpPr>
            <a:spLocks noGrp="1"/>
          </p:cNvSpPr>
          <p:nvPr>
            <p:ph type="body" sz="quarter" idx="10"/>
          </p:nvPr>
        </p:nvSpPr>
        <p:spPr>
          <a:xfrm>
            <a:off x="609443" y="2657475"/>
            <a:ext cx="5484970" cy="3671359"/>
          </a:xfrm>
        </p:spPr>
        <p:txBody>
          <a:bodyPr/>
          <a:lstStyle/>
          <a:p>
            <a:r>
              <a:rPr lang="en-US" dirty="0"/>
              <a:t>Neural Network models map a vector of inputs to a vector of outputs through a series of linear algebra transformations</a:t>
            </a:r>
          </a:p>
        </p:txBody>
      </p:sp>
      <p:pic>
        <p:nvPicPr>
          <p:cNvPr id="6" name="Graphic 5">
            <a:extLst>
              <a:ext uri="{FF2B5EF4-FFF2-40B4-BE49-F238E27FC236}">
                <a16:creationId xmlns:a16="http://schemas.microsoft.com/office/drawing/2014/main" id="{B1C63751-6F77-6148-BD6C-24B5F38EB187}"/>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518684" y="2657475"/>
            <a:ext cx="5267925" cy="3119438"/>
          </a:xfrm>
          <a:prstGeom prst="rect">
            <a:avLst/>
          </a:prstGeom>
        </p:spPr>
      </p:pic>
      <p:sp>
        <p:nvSpPr>
          <p:cNvPr id="7" name="TextBox 6">
            <a:extLst>
              <a:ext uri="{FF2B5EF4-FFF2-40B4-BE49-F238E27FC236}">
                <a16:creationId xmlns:a16="http://schemas.microsoft.com/office/drawing/2014/main" id="{24B444B7-BA98-FE4C-ACE2-F86C79696368}"/>
              </a:ext>
            </a:extLst>
          </p:cNvPr>
          <p:cNvSpPr txBox="1"/>
          <p:nvPr/>
        </p:nvSpPr>
        <p:spPr>
          <a:xfrm>
            <a:off x="6272212" y="2457420"/>
            <a:ext cx="840295" cy="400110"/>
          </a:xfrm>
          <a:prstGeom prst="rect">
            <a:avLst/>
          </a:prstGeom>
          <a:noFill/>
        </p:spPr>
        <p:txBody>
          <a:bodyPr wrap="none" rtlCol="0">
            <a:spAutoFit/>
          </a:bodyPr>
          <a:lstStyle/>
          <a:p>
            <a:r>
              <a:rPr lang="en-US" sz="2000" dirty="0"/>
              <a:t>Inputs</a:t>
            </a:r>
          </a:p>
        </p:txBody>
      </p:sp>
      <p:sp>
        <p:nvSpPr>
          <p:cNvPr id="8" name="TextBox 7">
            <a:extLst>
              <a:ext uri="{FF2B5EF4-FFF2-40B4-BE49-F238E27FC236}">
                <a16:creationId xmlns:a16="http://schemas.microsoft.com/office/drawing/2014/main" id="{39F1F222-420F-894B-8A2D-3E0E20E739A0}"/>
              </a:ext>
            </a:extLst>
          </p:cNvPr>
          <p:cNvSpPr txBox="1"/>
          <p:nvPr/>
        </p:nvSpPr>
        <p:spPr>
          <a:xfrm>
            <a:off x="10588115" y="2657475"/>
            <a:ext cx="1351460" cy="400110"/>
          </a:xfrm>
          <a:prstGeom prst="rect">
            <a:avLst/>
          </a:prstGeom>
          <a:noFill/>
        </p:spPr>
        <p:txBody>
          <a:bodyPr wrap="none" rtlCol="0">
            <a:spAutoFit/>
          </a:bodyPr>
          <a:lstStyle/>
          <a:p>
            <a:r>
              <a:rPr lang="en-US" sz="2000" dirty="0"/>
              <a:t>Predictions</a:t>
            </a:r>
          </a:p>
        </p:txBody>
      </p:sp>
    </p:spTree>
    <p:extLst>
      <p:ext uri="{BB962C8B-B14F-4D97-AF65-F5344CB8AC3E}">
        <p14:creationId xmlns:p14="http://schemas.microsoft.com/office/powerpoint/2010/main" val="2710601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C0445D-55C5-AF46-8BF1-9E08BDF96747}"/>
              </a:ext>
            </a:extLst>
          </p:cNvPr>
          <p:cNvSpPr>
            <a:spLocks noGrp="1"/>
          </p:cNvSpPr>
          <p:nvPr>
            <p:ph type="title"/>
          </p:nvPr>
        </p:nvSpPr>
        <p:spPr>
          <a:xfrm>
            <a:off x="609440" y="0"/>
            <a:ext cx="8806023" cy="1499809"/>
          </a:xfrm>
        </p:spPr>
        <p:txBody>
          <a:bodyPr/>
          <a:lstStyle/>
          <a:p>
            <a:r>
              <a:rPr lang="en-US" dirty="0"/>
              <a:t>Extending neural networks to handle non-vector inputs</a:t>
            </a:r>
          </a:p>
        </p:txBody>
      </p:sp>
      <p:sp>
        <p:nvSpPr>
          <p:cNvPr id="5" name="Text Placeholder 4">
            <a:extLst>
              <a:ext uri="{FF2B5EF4-FFF2-40B4-BE49-F238E27FC236}">
                <a16:creationId xmlns:a16="http://schemas.microsoft.com/office/drawing/2014/main" id="{7269060F-DBC7-5F4B-BAC3-914A9AE68E71}"/>
              </a:ext>
            </a:extLst>
          </p:cNvPr>
          <p:cNvSpPr>
            <a:spLocks noGrp="1"/>
          </p:cNvSpPr>
          <p:nvPr>
            <p:ph type="body" sz="quarter" idx="10"/>
          </p:nvPr>
        </p:nvSpPr>
        <p:spPr>
          <a:xfrm>
            <a:off x="609440" y="4300538"/>
            <a:ext cx="5277007" cy="2314047"/>
          </a:xfrm>
        </p:spPr>
        <p:txBody>
          <a:bodyPr>
            <a:normAutofit fontScale="92500" lnSpcReduction="10000"/>
          </a:bodyPr>
          <a:lstStyle/>
          <a:p>
            <a:r>
              <a:rPr lang="en-US" dirty="0"/>
              <a:t>Uses sliding kernels to extract image features</a:t>
            </a:r>
          </a:p>
          <a:p>
            <a:r>
              <a:rPr lang="en-US" dirty="0"/>
              <a:t>Replaces traditional methods of using hand-tuned kernels for feature extraction</a:t>
            </a:r>
          </a:p>
          <a:p>
            <a:endParaRPr lang="en-US" dirty="0"/>
          </a:p>
        </p:txBody>
      </p:sp>
      <p:pic>
        <p:nvPicPr>
          <p:cNvPr id="7" name="Graphic 6">
            <a:extLst>
              <a:ext uri="{FF2B5EF4-FFF2-40B4-BE49-F238E27FC236}">
                <a16:creationId xmlns:a16="http://schemas.microsoft.com/office/drawing/2014/main" id="{55F3E517-AA0C-D34B-BB8E-7197F4D7FC3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9440" y="2294503"/>
            <a:ext cx="5277007" cy="1777435"/>
          </a:xfrm>
          <a:prstGeom prst="rect">
            <a:avLst/>
          </a:prstGeom>
        </p:spPr>
      </p:pic>
      <p:pic>
        <p:nvPicPr>
          <p:cNvPr id="9" name="Graphic 8">
            <a:extLst>
              <a:ext uri="{FF2B5EF4-FFF2-40B4-BE49-F238E27FC236}">
                <a16:creationId xmlns:a16="http://schemas.microsoft.com/office/drawing/2014/main" id="{23DEB871-9414-A845-AE78-70FD559E0B9B}"/>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554255" y="2220599"/>
            <a:ext cx="2773252" cy="2079938"/>
          </a:xfrm>
          <a:prstGeom prst="rect">
            <a:avLst/>
          </a:prstGeom>
        </p:spPr>
      </p:pic>
      <p:sp>
        <p:nvSpPr>
          <p:cNvPr id="11" name="TextBox 10">
            <a:extLst>
              <a:ext uri="{FF2B5EF4-FFF2-40B4-BE49-F238E27FC236}">
                <a16:creationId xmlns:a16="http://schemas.microsoft.com/office/drawing/2014/main" id="{09FF9BAA-6C18-7A45-AE6E-47739FE9D4D9}"/>
              </a:ext>
            </a:extLst>
          </p:cNvPr>
          <p:cNvSpPr txBox="1"/>
          <p:nvPr/>
        </p:nvSpPr>
        <p:spPr>
          <a:xfrm>
            <a:off x="609440" y="1749316"/>
            <a:ext cx="5172072" cy="430887"/>
          </a:xfrm>
          <a:prstGeom prst="rect">
            <a:avLst/>
          </a:prstGeom>
          <a:noFill/>
        </p:spPr>
        <p:txBody>
          <a:bodyPr wrap="square" rtlCol="0">
            <a:spAutoFit/>
          </a:bodyPr>
          <a:lstStyle/>
          <a:p>
            <a:r>
              <a:rPr lang="en-US" sz="2200" b="1" dirty="0"/>
              <a:t>Convolutional Networks</a:t>
            </a:r>
          </a:p>
        </p:txBody>
      </p:sp>
      <p:sp>
        <p:nvSpPr>
          <p:cNvPr id="12" name="TextBox 11">
            <a:extLst>
              <a:ext uri="{FF2B5EF4-FFF2-40B4-BE49-F238E27FC236}">
                <a16:creationId xmlns:a16="http://schemas.microsoft.com/office/drawing/2014/main" id="{1549858A-7532-A344-B357-56B781B72819}"/>
              </a:ext>
            </a:extLst>
          </p:cNvPr>
          <p:cNvSpPr txBox="1"/>
          <p:nvPr/>
        </p:nvSpPr>
        <p:spPr>
          <a:xfrm>
            <a:off x="6407314" y="1749315"/>
            <a:ext cx="5172072" cy="430887"/>
          </a:xfrm>
          <a:prstGeom prst="rect">
            <a:avLst/>
          </a:prstGeom>
          <a:noFill/>
        </p:spPr>
        <p:txBody>
          <a:bodyPr wrap="square" rtlCol="0">
            <a:spAutoFit/>
          </a:bodyPr>
          <a:lstStyle/>
          <a:p>
            <a:r>
              <a:rPr lang="en-US" sz="2200" b="1" dirty="0"/>
              <a:t>Recurrent Networks</a:t>
            </a:r>
          </a:p>
        </p:txBody>
      </p:sp>
      <p:sp>
        <p:nvSpPr>
          <p:cNvPr id="13" name="Text Placeholder 4">
            <a:extLst>
              <a:ext uri="{FF2B5EF4-FFF2-40B4-BE49-F238E27FC236}">
                <a16:creationId xmlns:a16="http://schemas.microsoft.com/office/drawing/2014/main" id="{AB6C7F78-27C5-C341-95E5-4A8F421DE825}"/>
              </a:ext>
            </a:extLst>
          </p:cNvPr>
          <p:cNvSpPr txBox="1">
            <a:spLocks/>
          </p:cNvSpPr>
          <p:nvPr/>
        </p:nvSpPr>
        <p:spPr>
          <a:xfrm>
            <a:off x="6302378" y="4300537"/>
            <a:ext cx="5656260" cy="2314047"/>
          </a:xfrm>
          <a:prstGeom prst="rect">
            <a:avLst/>
          </a:prstGeom>
        </p:spPr>
        <p:txBody>
          <a:bodyPr vert="horz" lIns="91440" tIns="45720" rIns="91440" bIns="45720" rtlCol="0">
            <a:noAutofit/>
          </a:bodyPr>
          <a:lstStyle>
            <a:lvl1pPr marL="457086" indent="-457086" algn="l" defTabSz="609448" rtl="0" eaLnBrk="1" latinLnBrk="0" hangingPunct="1">
              <a:spcBef>
                <a:spcPct val="20000"/>
              </a:spcBef>
              <a:buFont typeface="Arial"/>
              <a:buChar char="•"/>
              <a:defRPr sz="3199" kern="1200">
                <a:solidFill>
                  <a:schemeClr val="tx1"/>
                </a:solidFill>
                <a:latin typeface="+mn-lt"/>
                <a:ea typeface="+mn-ea"/>
                <a:cs typeface="+mn-cs"/>
              </a:defRPr>
            </a:lvl1pPr>
            <a:lvl2pPr marL="990352" indent="-380905" algn="l" defTabSz="609448" rtl="0" eaLnBrk="1" latinLnBrk="0" hangingPunct="1">
              <a:spcBef>
                <a:spcPct val="20000"/>
              </a:spcBef>
              <a:buFont typeface="Arial"/>
              <a:buChar char="–"/>
              <a:defRPr sz="3199" kern="1200">
                <a:solidFill>
                  <a:schemeClr val="tx1"/>
                </a:solidFill>
                <a:latin typeface="+mn-lt"/>
                <a:ea typeface="+mn-ea"/>
                <a:cs typeface="+mn-cs"/>
              </a:defRPr>
            </a:lvl2pPr>
            <a:lvl3pPr marL="1523619" indent="-304724" algn="l" defTabSz="609448" rtl="0" eaLnBrk="1" latinLnBrk="0" hangingPunct="1">
              <a:spcBef>
                <a:spcPct val="20000"/>
              </a:spcBef>
              <a:buFont typeface="Arial"/>
              <a:buChar char="•"/>
              <a:defRPr sz="2933" kern="1200">
                <a:solidFill>
                  <a:schemeClr val="tx1"/>
                </a:solidFill>
                <a:latin typeface="+mn-lt"/>
                <a:ea typeface="+mn-ea"/>
                <a:cs typeface="+mn-cs"/>
              </a:defRPr>
            </a:lvl3pPr>
            <a:lvl4pPr marL="2133067" indent="-304724" algn="l" defTabSz="609448" rtl="0" eaLnBrk="1" latinLnBrk="0" hangingPunct="1">
              <a:spcBef>
                <a:spcPct val="20000"/>
              </a:spcBef>
              <a:buFont typeface="Arial"/>
              <a:buChar char="–"/>
              <a:defRPr sz="2666" kern="1200">
                <a:solidFill>
                  <a:schemeClr val="tx1"/>
                </a:solidFill>
                <a:latin typeface="+mn-lt"/>
                <a:ea typeface="+mn-ea"/>
                <a:cs typeface="+mn-cs"/>
              </a:defRPr>
            </a:lvl4pPr>
            <a:lvl5pPr marL="2742514" indent="-304724" algn="l" defTabSz="609448" rtl="0" eaLnBrk="1" latinLnBrk="0" hangingPunct="1">
              <a:spcBef>
                <a:spcPct val="20000"/>
              </a:spcBef>
              <a:buFont typeface="Arial"/>
              <a:buChar char="»"/>
              <a:defRPr sz="2399" kern="1200">
                <a:solidFill>
                  <a:schemeClr val="tx1"/>
                </a:solidFill>
                <a:latin typeface="+mn-lt"/>
                <a:ea typeface="+mn-ea"/>
                <a:cs typeface="+mn-cs"/>
              </a:defRPr>
            </a:lvl5pPr>
            <a:lvl6pPr marL="3351962" indent="-304724" algn="l" defTabSz="609448" rtl="0" eaLnBrk="1" latinLnBrk="0" hangingPunct="1">
              <a:spcBef>
                <a:spcPct val="20000"/>
              </a:spcBef>
              <a:buFont typeface="Arial"/>
              <a:buChar char="•"/>
              <a:defRPr sz="2666" kern="1200">
                <a:solidFill>
                  <a:schemeClr val="tx1"/>
                </a:solidFill>
                <a:latin typeface="+mn-lt"/>
                <a:ea typeface="+mn-ea"/>
                <a:cs typeface="+mn-cs"/>
              </a:defRPr>
            </a:lvl6pPr>
            <a:lvl7pPr marL="3961409" indent="-304724" algn="l" defTabSz="609448" rtl="0" eaLnBrk="1" latinLnBrk="0" hangingPunct="1">
              <a:spcBef>
                <a:spcPct val="20000"/>
              </a:spcBef>
              <a:buFont typeface="Arial"/>
              <a:buChar char="•"/>
              <a:defRPr sz="2666" kern="1200">
                <a:solidFill>
                  <a:schemeClr val="tx1"/>
                </a:solidFill>
                <a:latin typeface="+mn-lt"/>
                <a:ea typeface="+mn-ea"/>
                <a:cs typeface="+mn-cs"/>
              </a:defRPr>
            </a:lvl7pPr>
            <a:lvl8pPr marL="4570857" indent="-304724" algn="l" defTabSz="609448" rtl="0" eaLnBrk="1" latinLnBrk="0" hangingPunct="1">
              <a:spcBef>
                <a:spcPct val="20000"/>
              </a:spcBef>
              <a:buFont typeface="Arial"/>
              <a:buChar char="•"/>
              <a:defRPr sz="2666" kern="1200">
                <a:solidFill>
                  <a:schemeClr val="tx1"/>
                </a:solidFill>
                <a:latin typeface="+mn-lt"/>
                <a:ea typeface="+mn-ea"/>
                <a:cs typeface="+mn-cs"/>
              </a:defRPr>
            </a:lvl8pPr>
            <a:lvl9pPr marL="5180305" indent="-304724" algn="l" defTabSz="609448" rtl="0" eaLnBrk="1" latinLnBrk="0" hangingPunct="1">
              <a:spcBef>
                <a:spcPct val="20000"/>
              </a:spcBef>
              <a:buFont typeface="Arial"/>
              <a:buChar char="•"/>
              <a:defRPr sz="2666" kern="1200">
                <a:solidFill>
                  <a:schemeClr val="tx1"/>
                </a:solidFill>
                <a:latin typeface="+mn-lt"/>
                <a:ea typeface="+mn-ea"/>
                <a:cs typeface="+mn-cs"/>
              </a:defRPr>
            </a:lvl9pPr>
          </a:lstStyle>
          <a:p>
            <a:pPr fontAlgn="base"/>
            <a:r>
              <a:rPr lang="en-US" sz="3000" dirty="0"/>
              <a:t>Extension to allow network to handle variable-sized sequences</a:t>
            </a:r>
          </a:p>
          <a:p>
            <a:pPr fontAlgn="base"/>
            <a:r>
              <a:rPr lang="en-US" sz="3000" dirty="0"/>
              <a:t>Predicts a sequence of outputs from a sequence of inputs</a:t>
            </a:r>
          </a:p>
        </p:txBody>
      </p:sp>
    </p:spTree>
    <p:extLst>
      <p:ext uri="{BB962C8B-B14F-4D97-AF65-F5344CB8AC3E}">
        <p14:creationId xmlns:p14="http://schemas.microsoft.com/office/powerpoint/2010/main" val="370419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9D196B-21CF-574D-9CDC-589F1314EBB4}"/>
              </a:ext>
            </a:extLst>
          </p:cNvPr>
          <p:cNvSpPr>
            <a:spLocks noGrp="1"/>
          </p:cNvSpPr>
          <p:nvPr>
            <p:ph type="title"/>
          </p:nvPr>
        </p:nvSpPr>
        <p:spPr/>
        <p:txBody>
          <a:bodyPr/>
          <a:lstStyle/>
          <a:p>
            <a:r>
              <a:rPr lang="en-US" dirty="0"/>
              <a:t>Message Passing</a:t>
            </a:r>
            <a:br>
              <a:rPr lang="en-US" dirty="0"/>
            </a:br>
            <a:r>
              <a:rPr lang="en-US" dirty="0"/>
              <a:t>Neural Networks</a:t>
            </a:r>
          </a:p>
        </p:txBody>
      </p:sp>
      <p:sp>
        <p:nvSpPr>
          <p:cNvPr id="5" name="Text Placeholder 4">
            <a:extLst>
              <a:ext uri="{FF2B5EF4-FFF2-40B4-BE49-F238E27FC236}">
                <a16:creationId xmlns:a16="http://schemas.microsoft.com/office/drawing/2014/main" id="{3477C8CA-FAE3-4F48-9205-357C11367A2A}"/>
              </a:ext>
            </a:extLst>
          </p:cNvPr>
          <p:cNvSpPr>
            <a:spLocks noGrp="1"/>
          </p:cNvSpPr>
          <p:nvPr>
            <p:ph type="body" sz="quarter" idx="10"/>
          </p:nvPr>
        </p:nvSpPr>
        <p:spPr>
          <a:xfrm>
            <a:off x="598408" y="1771652"/>
            <a:ext cx="10992008" cy="1371599"/>
          </a:xfrm>
        </p:spPr>
        <p:txBody>
          <a:bodyPr/>
          <a:lstStyle/>
          <a:p>
            <a:r>
              <a:rPr lang="en-US" dirty="0"/>
              <a:t>End-to-end strategies for molecular systems are under active development</a:t>
            </a:r>
          </a:p>
        </p:txBody>
      </p:sp>
      <p:sp>
        <p:nvSpPr>
          <p:cNvPr id="12" name="Text Placeholder 4">
            <a:extLst>
              <a:ext uri="{FF2B5EF4-FFF2-40B4-BE49-F238E27FC236}">
                <a16:creationId xmlns:a16="http://schemas.microsoft.com/office/drawing/2014/main" id="{4E010F7D-6821-2F4A-AD66-2E69ECEEB7E8}"/>
              </a:ext>
            </a:extLst>
          </p:cNvPr>
          <p:cNvSpPr txBox="1">
            <a:spLocks/>
          </p:cNvSpPr>
          <p:nvPr/>
        </p:nvSpPr>
        <p:spPr>
          <a:xfrm>
            <a:off x="598408" y="4967290"/>
            <a:ext cx="10992008" cy="1371599"/>
          </a:xfrm>
          <a:prstGeom prst="rect">
            <a:avLst/>
          </a:prstGeom>
        </p:spPr>
        <p:txBody>
          <a:bodyPr vert="horz" lIns="91440" tIns="45720" rIns="91440" bIns="45720" rtlCol="0">
            <a:normAutofit/>
          </a:bodyPr>
          <a:lstStyle>
            <a:lvl1pPr marL="457086" indent="-457086" algn="l" defTabSz="609448" rtl="0" eaLnBrk="1" latinLnBrk="0" hangingPunct="1">
              <a:spcBef>
                <a:spcPct val="20000"/>
              </a:spcBef>
              <a:buFont typeface="Arial"/>
              <a:buChar char="•"/>
              <a:defRPr sz="3199" kern="1200">
                <a:solidFill>
                  <a:schemeClr val="tx1"/>
                </a:solidFill>
                <a:latin typeface="+mn-lt"/>
                <a:ea typeface="+mn-ea"/>
                <a:cs typeface="+mn-cs"/>
              </a:defRPr>
            </a:lvl1pPr>
            <a:lvl2pPr marL="990352" indent="-380905" algn="l" defTabSz="609448" rtl="0" eaLnBrk="1" latinLnBrk="0" hangingPunct="1">
              <a:spcBef>
                <a:spcPct val="20000"/>
              </a:spcBef>
              <a:buFont typeface="Arial"/>
              <a:buChar char="–"/>
              <a:defRPr sz="3199" kern="1200">
                <a:solidFill>
                  <a:schemeClr val="tx1"/>
                </a:solidFill>
                <a:latin typeface="+mn-lt"/>
                <a:ea typeface="+mn-ea"/>
                <a:cs typeface="+mn-cs"/>
              </a:defRPr>
            </a:lvl2pPr>
            <a:lvl3pPr marL="1523619" indent="-304724" algn="l" defTabSz="609448" rtl="0" eaLnBrk="1" latinLnBrk="0" hangingPunct="1">
              <a:spcBef>
                <a:spcPct val="20000"/>
              </a:spcBef>
              <a:buFont typeface="Arial"/>
              <a:buChar char="•"/>
              <a:defRPr sz="2933" kern="1200">
                <a:solidFill>
                  <a:schemeClr val="tx1"/>
                </a:solidFill>
                <a:latin typeface="+mn-lt"/>
                <a:ea typeface="+mn-ea"/>
                <a:cs typeface="+mn-cs"/>
              </a:defRPr>
            </a:lvl3pPr>
            <a:lvl4pPr marL="2133067" indent="-304724" algn="l" defTabSz="609448" rtl="0" eaLnBrk="1" latinLnBrk="0" hangingPunct="1">
              <a:spcBef>
                <a:spcPct val="20000"/>
              </a:spcBef>
              <a:buFont typeface="Arial"/>
              <a:buChar char="–"/>
              <a:defRPr sz="2666" kern="1200">
                <a:solidFill>
                  <a:schemeClr val="tx1"/>
                </a:solidFill>
                <a:latin typeface="+mn-lt"/>
                <a:ea typeface="+mn-ea"/>
                <a:cs typeface="+mn-cs"/>
              </a:defRPr>
            </a:lvl4pPr>
            <a:lvl5pPr marL="2742514" indent="-304724" algn="l" defTabSz="609448" rtl="0" eaLnBrk="1" latinLnBrk="0" hangingPunct="1">
              <a:spcBef>
                <a:spcPct val="20000"/>
              </a:spcBef>
              <a:buFont typeface="Arial"/>
              <a:buChar char="»"/>
              <a:defRPr sz="2399" kern="1200">
                <a:solidFill>
                  <a:schemeClr val="tx1"/>
                </a:solidFill>
                <a:latin typeface="+mn-lt"/>
                <a:ea typeface="+mn-ea"/>
                <a:cs typeface="+mn-cs"/>
              </a:defRPr>
            </a:lvl5pPr>
            <a:lvl6pPr marL="3351962" indent="-304724" algn="l" defTabSz="609448" rtl="0" eaLnBrk="1" latinLnBrk="0" hangingPunct="1">
              <a:spcBef>
                <a:spcPct val="20000"/>
              </a:spcBef>
              <a:buFont typeface="Arial"/>
              <a:buChar char="•"/>
              <a:defRPr sz="2666" kern="1200">
                <a:solidFill>
                  <a:schemeClr val="tx1"/>
                </a:solidFill>
                <a:latin typeface="+mn-lt"/>
                <a:ea typeface="+mn-ea"/>
                <a:cs typeface="+mn-cs"/>
              </a:defRPr>
            </a:lvl6pPr>
            <a:lvl7pPr marL="3961409" indent="-304724" algn="l" defTabSz="609448" rtl="0" eaLnBrk="1" latinLnBrk="0" hangingPunct="1">
              <a:spcBef>
                <a:spcPct val="20000"/>
              </a:spcBef>
              <a:buFont typeface="Arial"/>
              <a:buChar char="•"/>
              <a:defRPr sz="2666" kern="1200">
                <a:solidFill>
                  <a:schemeClr val="tx1"/>
                </a:solidFill>
                <a:latin typeface="+mn-lt"/>
                <a:ea typeface="+mn-ea"/>
                <a:cs typeface="+mn-cs"/>
              </a:defRPr>
            </a:lvl7pPr>
            <a:lvl8pPr marL="4570857" indent="-304724" algn="l" defTabSz="609448" rtl="0" eaLnBrk="1" latinLnBrk="0" hangingPunct="1">
              <a:spcBef>
                <a:spcPct val="20000"/>
              </a:spcBef>
              <a:buFont typeface="Arial"/>
              <a:buChar char="•"/>
              <a:defRPr sz="2666" kern="1200">
                <a:solidFill>
                  <a:schemeClr val="tx1"/>
                </a:solidFill>
                <a:latin typeface="+mn-lt"/>
                <a:ea typeface="+mn-ea"/>
                <a:cs typeface="+mn-cs"/>
              </a:defRPr>
            </a:lvl8pPr>
            <a:lvl9pPr marL="5180305" indent="-304724" algn="l" defTabSz="609448" rtl="0" eaLnBrk="1" latinLnBrk="0" hangingPunct="1">
              <a:spcBef>
                <a:spcPct val="20000"/>
              </a:spcBef>
              <a:buFont typeface="Arial"/>
              <a:buChar char="•"/>
              <a:defRPr sz="2666" kern="1200">
                <a:solidFill>
                  <a:schemeClr val="tx1"/>
                </a:solidFill>
                <a:latin typeface="+mn-lt"/>
                <a:ea typeface="+mn-ea"/>
                <a:cs typeface="+mn-cs"/>
              </a:defRPr>
            </a:lvl9pPr>
          </a:lstStyle>
          <a:p>
            <a:r>
              <a:rPr lang="en-US" sz="3200" dirty="0"/>
              <a:t>Single step from atomic structure to prediction</a:t>
            </a:r>
          </a:p>
          <a:p>
            <a:pPr lvl="1"/>
            <a:r>
              <a:rPr lang="en-US" sz="3200" dirty="0"/>
              <a:t>Optimal molecular representation ‘learned’ from the data</a:t>
            </a:r>
          </a:p>
        </p:txBody>
      </p:sp>
      <p:pic>
        <p:nvPicPr>
          <p:cNvPr id="14" name="Graphic 13">
            <a:extLst>
              <a:ext uri="{FF2B5EF4-FFF2-40B4-BE49-F238E27FC236}">
                <a16:creationId xmlns:a16="http://schemas.microsoft.com/office/drawing/2014/main" id="{AEC82E93-1E6A-2E46-A59F-4FEE7747D94F}"/>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62057" y="3252790"/>
            <a:ext cx="2400300" cy="1485900"/>
          </a:xfrm>
          <a:prstGeom prst="rect">
            <a:avLst/>
          </a:prstGeom>
        </p:spPr>
      </p:pic>
      <p:sp>
        <p:nvSpPr>
          <p:cNvPr id="15" name="Text Placeholder 4">
            <a:extLst>
              <a:ext uri="{FF2B5EF4-FFF2-40B4-BE49-F238E27FC236}">
                <a16:creationId xmlns:a16="http://schemas.microsoft.com/office/drawing/2014/main" id="{8C23D818-DA45-024D-A39D-DD17265AA541}"/>
              </a:ext>
            </a:extLst>
          </p:cNvPr>
          <p:cNvSpPr txBox="1">
            <a:spLocks/>
          </p:cNvSpPr>
          <p:nvPr/>
        </p:nvSpPr>
        <p:spPr>
          <a:xfrm>
            <a:off x="4262357" y="3143251"/>
            <a:ext cx="6435804" cy="2026447"/>
          </a:xfrm>
          <a:prstGeom prst="rect">
            <a:avLst/>
          </a:prstGeom>
        </p:spPr>
        <p:txBody>
          <a:bodyPr vert="horz" lIns="91440" tIns="45720" rIns="91440" bIns="45720" rtlCol="0">
            <a:normAutofit/>
          </a:bodyPr>
          <a:lstStyle>
            <a:lvl1pPr marL="457086" indent="-457086" algn="l" defTabSz="609448" rtl="0" eaLnBrk="1" latinLnBrk="0" hangingPunct="1">
              <a:spcBef>
                <a:spcPct val="20000"/>
              </a:spcBef>
              <a:buFont typeface="Arial"/>
              <a:buChar char="•"/>
              <a:defRPr sz="3199" kern="1200">
                <a:solidFill>
                  <a:schemeClr val="tx1"/>
                </a:solidFill>
                <a:latin typeface="+mn-lt"/>
                <a:ea typeface="+mn-ea"/>
                <a:cs typeface="+mn-cs"/>
              </a:defRPr>
            </a:lvl1pPr>
            <a:lvl2pPr marL="990352" indent="-380905" algn="l" defTabSz="609448" rtl="0" eaLnBrk="1" latinLnBrk="0" hangingPunct="1">
              <a:spcBef>
                <a:spcPct val="20000"/>
              </a:spcBef>
              <a:buFont typeface="Arial"/>
              <a:buChar char="–"/>
              <a:defRPr sz="3199" kern="1200">
                <a:solidFill>
                  <a:schemeClr val="tx1"/>
                </a:solidFill>
                <a:latin typeface="+mn-lt"/>
                <a:ea typeface="+mn-ea"/>
                <a:cs typeface="+mn-cs"/>
              </a:defRPr>
            </a:lvl2pPr>
            <a:lvl3pPr marL="1523619" indent="-304724" algn="l" defTabSz="609448" rtl="0" eaLnBrk="1" latinLnBrk="0" hangingPunct="1">
              <a:spcBef>
                <a:spcPct val="20000"/>
              </a:spcBef>
              <a:buFont typeface="Arial"/>
              <a:buChar char="•"/>
              <a:defRPr sz="2933" kern="1200">
                <a:solidFill>
                  <a:schemeClr val="tx1"/>
                </a:solidFill>
                <a:latin typeface="+mn-lt"/>
                <a:ea typeface="+mn-ea"/>
                <a:cs typeface="+mn-cs"/>
              </a:defRPr>
            </a:lvl3pPr>
            <a:lvl4pPr marL="2133067" indent="-304724" algn="l" defTabSz="609448" rtl="0" eaLnBrk="1" latinLnBrk="0" hangingPunct="1">
              <a:spcBef>
                <a:spcPct val="20000"/>
              </a:spcBef>
              <a:buFont typeface="Arial"/>
              <a:buChar char="–"/>
              <a:defRPr sz="2666" kern="1200">
                <a:solidFill>
                  <a:schemeClr val="tx1"/>
                </a:solidFill>
                <a:latin typeface="+mn-lt"/>
                <a:ea typeface="+mn-ea"/>
                <a:cs typeface="+mn-cs"/>
              </a:defRPr>
            </a:lvl4pPr>
            <a:lvl5pPr marL="2742514" indent="-304724" algn="l" defTabSz="609448" rtl="0" eaLnBrk="1" latinLnBrk="0" hangingPunct="1">
              <a:spcBef>
                <a:spcPct val="20000"/>
              </a:spcBef>
              <a:buFont typeface="Arial"/>
              <a:buChar char="»"/>
              <a:defRPr sz="2399" kern="1200">
                <a:solidFill>
                  <a:schemeClr val="tx1"/>
                </a:solidFill>
                <a:latin typeface="+mn-lt"/>
                <a:ea typeface="+mn-ea"/>
                <a:cs typeface="+mn-cs"/>
              </a:defRPr>
            </a:lvl5pPr>
            <a:lvl6pPr marL="3351962" indent="-304724" algn="l" defTabSz="609448" rtl="0" eaLnBrk="1" latinLnBrk="0" hangingPunct="1">
              <a:spcBef>
                <a:spcPct val="20000"/>
              </a:spcBef>
              <a:buFont typeface="Arial"/>
              <a:buChar char="•"/>
              <a:defRPr sz="2666" kern="1200">
                <a:solidFill>
                  <a:schemeClr val="tx1"/>
                </a:solidFill>
                <a:latin typeface="+mn-lt"/>
                <a:ea typeface="+mn-ea"/>
                <a:cs typeface="+mn-cs"/>
              </a:defRPr>
            </a:lvl6pPr>
            <a:lvl7pPr marL="3961409" indent="-304724" algn="l" defTabSz="609448" rtl="0" eaLnBrk="1" latinLnBrk="0" hangingPunct="1">
              <a:spcBef>
                <a:spcPct val="20000"/>
              </a:spcBef>
              <a:buFont typeface="Arial"/>
              <a:buChar char="•"/>
              <a:defRPr sz="2666" kern="1200">
                <a:solidFill>
                  <a:schemeClr val="tx1"/>
                </a:solidFill>
                <a:latin typeface="+mn-lt"/>
                <a:ea typeface="+mn-ea"/>
                <a:cs typeface="+mn-cs"/>
              </a:defRPr>
            </a:lvl7pPr>
            <a:lvl8pPr marL="4570857" indent="-304724" algn="l" defTabSz="609448" rtl="0" eaLnBrk="1" latinLnBrk="0" hangingPunct="1">
              <a:spcBef>
                <a:spcPct val="20000"/>
              </a:spcBef>
              <a:buFont typeface="Arial"/>
              <a:buChar char="•"/>
              <a:defRPr sz="2666" kern="1200">
                <a:solidFill>
                  <a:schemeClr val="tx1"/>
                </a:solidFill>
                <a:latin typeface="+mn-lt"/>
                <a:ea typeface="+mn-ea"/>
                <a:cs typeface="+mn-cs"/>
              </a:defRPr>
            </a:lvl8pPr>
            <a:lvl9pPr marL="5180305" indent="-304724" algn="l" defTabSz="609448" rtl="0" eaLnBrk="1" latinLnBrk="0" hangingPunct="1">
              <a:spcBef>
                <a:spcPct val="20000"/>
              </a:spcBef>
              <a:buFont typeface="Arial"/>
              <a:buChar char="•"/>
              <a:defRPr sz="2666" kern="1200">
                <a:solidFill>
                  <a:schemeClr val="tx1"/>
                </a:solidFill>
                <a:latin typeface="+mn-lt"/>
                <a:ea typeface="+mn-ea"/>
                <a:cs typeface="+mn-cs"/>
              </a:defRPr>
            </a:lvl9pPr>
          </a:lstStyle>
          <a:p>
            <a:r>
              <a:rPr lang="en-US" dirty="0"/>
              <a:t>Atoms iteratively look at nearby atoms to update their numerical representation</a:t>
            </a:r>
          </a:p>
        </p:txBody>
      </p:sp>
      <p:sp>
        <p:nvSpPr>
          <p:cNvPr id="2" name="TextBox 1">
            <a:extLst>
              <a:ext uri="{FF2B5EF4-FFF2-40B4-BE49-F238E27FC236}">
                <a16:creationId xmlns:a16="http://schemas.microsoft.com/office/drawing/2014/main" id="{930A0BE5-BCC8-2B4D-B6AC-6CD525A102C5}"/>
              </a:ext>
            </a:extLst>
          </p:cNvPr>
          <p:cNvSpPr txBox="1"/>
          <p:nvPr/>
        </p:nvSpPr>
        <p:spPr>
          <a:xfrm>
            <a:off x="75570" y="6488667"/>
            <a:ext cx="8373574" cy="369332"/>
          </a:xfrm>
          <a:prstGeom prst="rect">
            <a:avLst/>
          </a:prstGeom>
          <a:noFill/>
        </p:spPr>
        <p:txBody>
          <a:bodyPr wrap="none" rtlCol="0">
            <a:spAutoFit/>
          </a:bodyPr>
          <a:lstStyle/>
          <a:p>
            <a:r>
              <a:rPr lang="en-US" dirty="0"/>
              <a:t>Gilmer </a:t>
            </a:r>
            <a:r>
              <a:rPr lang="en-US" i="1" dirty="0"/>
              <a:t>et al. </a:t>
            </a:r>
            <a:r>
              <a:rPr lang="en-US" dirty="0"/>
              <a:t>(2017)</a:t>
            </a:r>
            <a:r>
              <a:rPr lang="en-US" i="1" dirty="0"/>
              <a:t> </a:t>
            </a:r>
            <a:r>
              <a:rPr lang="en-US" dirty="0"/>
              <a:t>Neural Message Passing for Quantum Chemistry, </a:t>
            </a:r>
            <a:r>
              <a:rPr lang="en-US" b="1" dirty="0"/>
              <a:t>arXiv:1704.01212</a:t>
            </a:r>
            <a:r>
              <a:rPr lang="en-US" dirty="0"/>
              <a:t> </a:t>
            </a:r>
          </a:p>
        </p:txBody>
      </p:sp>
    </p:spTree>
    <p:extLst>
      <p:ext uri="{BB962C8B-B14F-4D97-AF65-F5344CB8AC3E}">
        <p14:creationId xmlns:p14="http://schemas.microsoft.com/office/powerpoint/2010/main" val="437683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F6AD1D-58E3-744D-9854-26EFC87782E0}"/>
              </a:ext>
            </a:extLst>
          </p:cNvPr>
          <p:cNvSpPr>
            <a:spLocks noGrp="1"/>
          </p:cNvSpPr>
          <p:nvPr>
            <p:ph type="title"/>
          </p:nvPr>
        </p:nvSpPr>
        <p:spPr>
          <a:xfrm>
            <a:off x="609441" y="95568"/>
            <a:ext cx="10969943" cy="861919"/>
          </a:xfrm>
        </p:spPr>
        <p:txBody>
          <a:bodyPr/>
          <a:lstStyle/>
          <a:p>
            <a:r>
              <a:rPr lang="en-US" dirty="0"/>
              <a:t>End to End Learning on Molecular Structure</a:t>
            </a:r>
          </a:p>
        </p:txBody>
      </p:sp>
      <p:sp>
        <p:nvSpPr>
          <p:cNvPr id="25" name="TextBox 24">
            <a:extLst>
              <a:ext uri="{FF2B5EF4-FFF2-40B4-BE49-F238E27FC236}">
                <a16:creationId xmlns:a16="http://schemas.microsoft.com/office/drawing/2014/main" id="{112025D3-6EA9-6C49-A8DB-90F49673EB56}"/>
              </a:ext>
            </a:extLst>
          </p:cNvPr>
          <p:cNvSpPr txBox="1"/>
          <p:nvPr/>
        </p:nvSpPr>
        <p:spPr>
          <a:xfrm>
            <a:off x="2800350" y="1321518"/>
            <a:ext cx="184731" cy="369332"/>
          </a:xfrm>
          <a:prstGeom prst="rect">
            <a:avLst/>
          </a:prstGeom>
          <a:noFill/>
        </p:spPr>
        <p:txBody>
          <a:bodyPr wrap="none" rtlCol="0">
            <a:spAutoFit/>
          </a:bodyPr>
          <a:lstStyle/>
          <a:p>
            <a:endParaRPr lang="en-US" dirty="0"/>
          </a:p>
        </p:txBody>
      </p:sp>
      <p:pic>
        <p:nvPicPr>
          <p:cNvPr id="15" name="Graphic 14">
            <a:extLst>
              <a:ext uri="{FF2B5EF4-FFF2-40B4-BE49-F238E27FC236}">
                <a16:creationId xmlns:a16="http://schemas.microsoft.com/office/drawing/2014/main" id="{264951D4-F857-BB4B-A427-8E5632067FA0}"/>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84421" y="1131155"/>
            <a:ext cx="9072273" cy="5362815"/>
          </a:xfrm>
          <a:prstGeom prst="rect">
            <a:avLst/>
          </a:prstGeom>
        </p:spPr>
      </p:pic>
    </p:spTree>
    <p:extLst>
      <p:ext uri="{BB962C8B-B14F-4D97-AF65-F5344CB8AC3E}">
        <p14:creationId xmlns:p14="http://schemas.microsoft.com/office/powerpoint/2010/main" val="40921266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1E7E8D-7C42-FD4A-9EED-A32304B47392}"/>
              </a:ext>
            </a:extLst>
          </p:cNvPr>
          <p:cNvSpPr>
            <a:spLocks noGrp="1"/>
          </p:cNvSpPr>
          <p:nvPr>
            <p:ph idx="1"/>
          </p:nvPr>
        </p:nvSpPr>
        <p:spPr>
          <a:xfrm>
            <a:off x="7937842" y="1252762"/>
            <a:ext cx="3786337" cy="4968156"/>
          </a:xfrm>
        </p:spPr>
        <p:txBody>
          <a:bodyPr>
            <a:normAutofit/>
          </a:bodyPr>
          <a:lstStyle/>
          <a:p>
            <a:r>
              <a:rPr lang="en-US" dirty="0"/>
              <a:t>Quantum mechanics / density function theory can provide detailed insight into molecular properties</a:t>
            </a:r>
          </a:p>
          <a:p>
            <a:r>
              <a:rPr lang="en-US" dirty="0"/>
              <a:t>But, computation time is often onerous for high-throughput screening (days per molecule)</a:t>
            </a:r>
          </a:p>
        </p:txBody>
      </p:sp>
      <p:sp>
        <p:nvSpPr>
          <p:cNvPr id="3" name="Title 2">
            <a:extLst>
              <a:ext uri="{FF2B5EF4-FFF2-40B4-BE49-F238E27FC236}">
                <a16:creationId xmlns:a16="http://schemas.microsoft.com/office/drawing/2014/main" id="{DDB0476D-F765-3141-85E2-FB74ADA96D5F}"/>
              </a:ext>
            </a:extLst>
          </p:cNvPr>
          <p:cNvSpPr>
            <a:spLocks noGrp="1"/>
          </p:cNvSpPr>
          <p:nvPr>
            <p:ph type="title"/>
          </p:nvPr>
        </p:nvSpPr>
        <p:spPr>
          <a:xfrm>
            <a:off x="609441" y="95569"/>
            <a:ext cx="10969943" cy="566928"/>
          </a:xfrm>
        </p:spPr>
        <p:txBody>
          <a:bodyPr>
            <a:normAutofit/>
          </a:bodyPr>
          <a:lstStyle/>
          <a:p>
            <a:r>
              <a:rPr lang="en-US" dirty="0"/>
              <a:t>Computationally expensive, first-principles modeling of molecules</a:t>
            </a:r>
          </a:p>
        </p:txBody>
      </p:sp>
      <p:grpSp>
        <p:nvGrpSpPr>
          <p:cNvPr id="8" name="Group 7">
            <a:extLst>
              <a:ext uri="{FF2B5EF4-FFF2-40B4-BE49-F238E27FC236}">
                <a16:creationId xmlns:a16="http://schemas.microsoft.com/office/drawing/2014/main" id="{5000A589-607C-3641-B9DC-03003F82B999}"/>
              </a:ext>
            </a:extLst>
          </p:cNvPr>
          <p:cNvGrpSpPr/>
          <p:nvPr/>
        </p:nvGrpSpPr>
        <p:grpSpPr>
          <a:xfrm>
            <a:off x="313846" y="1300965"/>
            <a:ext cx="7414324" cy="4256069"/>
            <a:chOff x="485874" y="1023079"/>
            <a:chExt cx="7414324" cy="4256069"/>
          </a:xfrm>
        </p:grpSpPr>
        <p:grpSp>
          <p:nvGrpSpPr>
            <p:cNvPr id="6" name="Group 5">
              <a:extLst>
                <a:ext uri="{FF2B5EF4-FFF2-40B4-BE49-F238E27FC236}">
                  <a16:creationId xmlns:a16="http://schemas.microsoft.com/office/drawing/2014/main" id="{24C30917-AC47-4649-8FE5-E8265852E38A}"/>
                </a:ext>
              </a:extLst>
            </p:cNvPr>
            <p:cNvGrpSpPr/>
            <p:nvPr/>
          </p:nvGrpSpPr>
          <p:grpSpPr>
            <a:xfrm>
              <a:off x="485874" y="1023079"/>
              <a:ext cx="7414324" cy="4256069"/>
              <a:chOff x="4090920" y="1859273"/>
              <a:chExt cx="7660355" cy="4397299"/>
            </a:xfrm>
          </p:grpSpPr>
          <p:pic>
            <p:nvPicPr>
              <p:cNvPr id="4" name="Picture 3">
                <a:extLst>
                  <a:ext uri="{FF2B5EF4-FFF2-40B4-BE49-F238E27FC236}">
                    <a16:creationId xmlns:a16="http://schemas.microsoft.com/office/drawing/2014/main" id="{8678C2BB-4398-D740-A1A7-B6075C3B176C}"/>
                  </a:ext>
                </a:extLst>
              </p:cNvPr>
              <p:cNvPicPr>
                <a:picLocks noChangeAspect="1"/>
              </p:cNvPicPr>
              <p:nvPr/>
            </p:nvPicPr>
            <p:blipFill>
              <a:blip r:embed="rId2"/>
              <a:stretch>
                <a:fillRect/>
              </a:stretch>
            </p:blipFill>
            <p:spPr>
              <a:xfrm>
                <a:off x="4090920" y="5395349"/>
                <a:ext cx="7660355" cy="861223"/>
              </a:xfrm>
              <a:prstGeom prst="rect">
                <a:avLst/>
              </a:prstGeom>
            </p:spPr>
          </p:pic>
          <p:pic>
            <p:nvPicPr>
              <p:cNvPr id="5" name="Graphic 4">
                <a:extLst>
                  <a:ext uri="{FF2B5EF4-FFF2-40B4-BE49-F238E27FC236}">
                    <a16:creationId xmlns:a16="http://schemas.microsoft.com/office/drawing/2014/main" id="{EA2933FE-32F1-5844-99C1-C41E84C3010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46724" y="1859273"/>
                <a:ext cx="7348746" cy="3003654"/>
              </a:xfrm>
              <a:prstGeom prst="rect">
                <a:avLst/>
              </a:prstGeom>
            </p:spPr>
          </p:pic>
        </p:grpSp>
        <p:pic>
          <p:nvPicPr>
            <p:cNvPr id="7" name="Picture 6">
              <a:extLst>
                <a:ext uri="{FF2B5EF4-FFF2-40B4-BE49-F238E27FC236}">
                  <a16:creationId xmlns:a16="http://schemas.microsoft.com/office/drawing/2014/main" id="{9225DFF4-69D8-124D-9EA6-04697A620F6D}"/>
                </a:ext>
              </a:extLst>
            </p:cNvPr>
            <p:cNvPicPr>
              <a:picLocks noChangeAspect="1"/>
            </p:cNvPicPr>
            <p:nvPr/>
          </p:nvPicPr>
          <p:blipFill>
            <a:blip r:embed="rId5"/>
            <a:stretch>
              <a:fillRect/>
            </a:stretch>
          </p:blipFill>
          <p:spPr>
            <a:xfrm>
              <a:off x="1587433" y="3900598"/>
              <a:ext cx="4867149" cy="443813"/>
            </a:xfrm>
            <a:prstGeom prst="rect">
              <a:avLst/>
            </a:prstGeom>
          </p:spPr>
        </p:pic>
      </p:grpSp>
    </p:spTree>
    <p:extLst>
      <p:ext uri="{BB962C8B-B14F-4D97-AF65-F5344CB8AC3E}">
        <p14:creationId xmlns:p14="http://schemas.microsoft.com/office/powerpoint/2010/main" val="428353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10C8C8-7E13-0947-B97F-975873973C06}"/>
              </a:ext>
            </a:extLst>
          </p:cNvPr>
          <p:cNvSpPr>
            <a:spLocks noGrp="1"/>
          </p:cNvSpPr>
          <p:nvPr>
            <p:ph type="title"/>
          </p:nvPr>
        </p:nvSpPr>
        <p:spPr/>
        <p:txBody>
          <a:bodyPr/>
          <a:lstStyle/>
          <a:p>
            <a:r>
              <a:rPr lang="en-US" dirty="0"/>
              <a:t>Application to a large-scale computational database</a:t>
            </a:r>
          </a:p>
        </p:txBody>
      </p:sp>
      <p:pic>
        <p:nvPicPr>
          <p:cNvPr id="4" name="Picture 3">
            <a:extLst>
              <a:ext uri="{FF2B5EF4-FFF2-40B4-BE49-F238E27FC236}">
                <a16:creationId xmlns:a16="http://schemas.microsoft.com/office/drawing/2014/main" id="{136870CD-F8D2-5047-8FB1-FE12E7C21B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441" y="975706"/>
            <a:ext cx="6491447" cy="1620465"/>
          </a:xfrm>
          <a:prstGeom prst="rect">
            <a:avLst/>
          </a:prstGeom>
        </p:spPr>
      </p:pic>
      <p:pic>
        <p:nvPicPr>
          <p:cNvPr id="10" name="Picture 9">
            <a:extLst>
              <a:ext uri="{FF2B5EF4-FFF2-40B4-BE49-F238E27FC236}">
                <a16:creationId xmlns:a16="http://schemas.microsoft.com/office/drawing/2014/main" id="{17B7C901-E5B0-CA42-9941-06F3CC1C9137}"/>
              </a:ext>
            </a:extLst>
          </p:cNvPr>
          <p:cNvPicPr>
            <a:picLocks noChangeAspect="1"/>
          </p:cNvPicPr>
          <p:nvPr/>
        </p:nvPicPr>
        <p:blipFill>
          <a:blip r:embed="rId4"/>
          <a:stretch>
            <a:fillRect/>
          </a:stretch>
        </p:blipFill>
        <p:spPr>
          <a:xfrm>
            <a:off x="8113486" y="937917"/>
            <a:ext cx="3465898" cy="2033326"/>
          </a:xfrm>
          <a:prstGeom prst="rect">
            <a:avLst/>
          </a:prstGeom>
        </p:spPr>
      </p:pic>
      <p:pic>
        <p:nvPicPr>
          <p:cNvPr id="12" name="Content Placeholder 7">
            <a:extLst>
              <a:ext uri="{FF2B5EF4-FFF2-40B4-BE49-F238E27FC236}">
                <a16:creationId xmlns:a16="http://schemas.microsoft.com/office/drawing/2014/main" id="{F9B65A61-146D-A040-8654-9AD7A48F3970}"/>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87854" y="2927075"/>
            <a:ext cx="3681105" cy="3691932"/>
          </a:xfrm>
          <a:prstGeom prst="rect">
            <a:avLst/>
          </a:prstGeom>
        </p:spPr>
      </p:pic>
      <p:sp>
        <p:nvSpPr>
          <p:cNvPr id="13" name="Content Placeholder 3">
            <a:extLst>
              <a:ext uri="{FF2B5EF4-FFF2-40B4-BE49-F238E27FC236}">
                <a16:creationId xmlns:a16="http://schemas.microsoft.com/office/drawing/2014/main" id="{D57B2D9F-D59F-D64E-ACB2-93ED66E0F054}"/>
              </a:ext>
            </a:extLst>
          </p:cNvPr>
          <p:cNvSpPr txBox="1">
            <a:spLocks/>
          </p:cNvSpPr>
          <p:nvPr/>
        </p:nvSpPr>
        <p:spPr>
          <a:xfrm>
            <a:off x="4216417" y="2909380"/>
            <a:ext cx="3897069" cy="3691932"/>
          </a:xfrm>
          <a:prstGeom prst="rect">
            <a:avLst/>
          </a:prstGeom>
        </p:spPr>
        <p:txBody>
          <a:bodyPr>
            <a:noAutofit/>
          </a:bodyPr>
          <a:lstStyle>
            <a:lvl1pPr marL="457086" indent="-457086" algn="l" defTabSz="609448" rtl="0" eaLnBrk="1" latinLnBrk="0" hangingPunct="1">
              <a:spcBef>
                <a:spcPct val="20000"/>
              </a:spcBef>
              <a:buFont typeface="Arial"/>
              <a:buChar char="•"/>
              <a:defRPr sz="3199" kern="1200">
                <a:solidFill>
                  <a:schemeClr val="tx1"/>
                </a:solidFill>
                <a:latin typeface="+mn-lt"/>
                <a:ea typeface="+mn-ea"/>
                <a:cs typeface="+mn-cs"/>
              </a:defRPr>
            </a:lvl1pPr>
            <a:lvl2pPr marL="990352" indent="-380905" algn="l" defTabSz="609448" rtl="0" eaLnBrk="1" latinLnBrk="0" hangingPunct="1">
              <a:spcBef>
                <a:spcPct val="20000"/>
              </a:spcBef>
              <a:buFont typeface="Arial"/>
              <a:buChar char="–"/>
              <a:defRPr sz="3199" kern="1200">
                <a:solidFill>
                  <a:schemeClr val="tx1"/>
                </a:solidFill>
                <a:latin typeface="+mn-lt"/>
                <a:ea typeface="+mn-ea"/>
                <a:cs typeface="+mn-cs"/>
              </a:defRPr>
            </a:lvl2pPr>
            <a:lvl3pPr marL="1523619" indent="-304724" algn="l" defTabSz="609448" rtl="0" eaLnBrk="1" latinLnBrk="0" hangingPunct="1">
              <a:spcBef>
                <a:spcPct val="20000"/>
              </a:spcBef>
              <a:buFont typeface="Arial"/>
              <a:buChar char="•"/>
              <a:defRPr sz="2933" kern="1200">
                <a:solidFill>
                  <a:schemeClr val="tx1"/>
                </a:solidFill>
                <a:latin typeface="+mn-lt"/>
                <a:ea typeface="+mn-ea"/>
                <a:cs typeface="+mn-cs"/>
              </a:defRPr>
            </a:lvl3pPr>
            <a:lvl4pPr marL="2133067" indent="-304724" algn="l" defTabSz="609448" rtl="0" eaLnBrk="1" latinLnBrk="0" hangingPunct="1">
              <a:spcBef>
                <a:spcPct val="20000"/>
              </a:spcBef>
              <a:buFont typeface="Arial"/>
              <a:buChar char="–"/>
              <a:defRPr sz="2666" kern="1200">
                <a:solidFill>
                  <a:schemeClr val="tx1"/>
                </a:solidFill>
                <a:latin typeface="+mn-lt"/>
                <a:ea typeface="+mn-ea"/>
                <a:cs typeface="+mn-cs"/>
              </a:defRPr>
            </a:lvl4pPr>
            <a:lvl5pPr marL="2742514" indent="-304724" algn="l" defTabSz="609448" rtl="0" eaLnBrk="1" latinLnBrk="0" hangingPunct="1">
              <a:spcBef>
                <a:spcPct val="20000"/>
              </a:spcBef>
              <a:buFont typeface="Arial"/>
              <a:buChar char="»"/>
              <a:defRPr sz="2399" kern="1200">
                <a:solidFill>
                  <a:schemeClr val="tx1"/>
                </a:solidFill>
                <a:latin typeface="+mn-lt"/>
                <a:ea typeface="+mn-ea"/>
                <a:cs typeface="+mn-cs"/>
              </a:defRPr>
            </a:lvl5pPr>
            <a:lvl6pPr marL="3351962" indent="-304724" algn="l" defTabSz="609448" rtl="0" eaLnBrk="1" latinLnBrk="0" hangingPunct="1">
              <a:spcBef>
                <a:spcPct val="20000"/>
              </a:spcBef>
              <a:buFont typeface="Arial"/>
              <a:buChar char="•"/>
              <a:defRPr sz="2666" kern="1200">
                <a:solidFill>
                  <a:schemeClr val="tx1"/>
                </a:solidFill>
                <a:latin typeface="+mn-lt"/>
                <a:ea typeface="+mn-ea"/>
                <a:cs typeface="+mn-cs"/>
              </a:defRPr>
            </a:lvl6pPr>
            <a:lvl7pPr marL="3961409" indent="-304724" algn="l" defTabSz="609448" rtl="0" eaLnBrk="1" latinLnBrk="0" hangingPunct="1">
              <a:spcBef>
                <a:spcPct val="20000"/>
              </a:spcBef>
              <a:buFont typeface="Arial"/>
              <a:buChar char="•"/>
              <a:defRPr sz="2666" kern="1200">
                <a:solidFill>
                  <a:schemeClr val="tx1"/>
                </a:solidFill>
                <a:latin typeface="+mn-lt"/>
                <a:ea typeface="+mn-ea"/>
                <a:cs typeface="+mn-cs"/>
              </a:defRPr>
            </a:lvl7pPr>
            <a:lvl8pPr marL="4570857" indent="-304724" algn="l" defTabSz="609448" rtl="0" eaLnBrk="1" latinLnBrk="0" hangingPunct="1">
              <a:spcBef>
                <a:spcPct val="20000"/>
              </a:spcBef>
              <a:buFont typeface="Arial"/>
              <a:buChar char="•"/>
              <a:defRPr sz="2666" kern="1200">
                <a:solidFill>
                  <a:schemeClr val="tx1"/>
                </a:solidFill>
                <a:latin typeface="+mn-lt"/>
                <a:ea typeface="+mn-ea"/>
                <a:cs typeface="+mn-cs"/>
              </a:defRPr>
            </a:lvl8pPr>
            <a:lvl9pPr marL="5180305" indent="-304724" algn="l" defTabSz="609448" rtl="0" eaLnBrk="1" latinLnBrk="0" hangingPunct="1">
              <a:spcBef>
                <a:spcPct val="20000"/>
              </a:spcBef>
              <a:buFont typeface="Arial"/>
              <a:buChar char="•"/>
              <a:defRPr sz="2666" kern="1200">
                <a:solidFill>
                  <a:schemeClr val="tx1"/>
                </a:solidFill>
                <a:latin typeface="+mn-lt"/>
                <a:ea typeface="+mn-ea"/>
                <a:cs typeface="+mn-cs"/>
              </a:defRPr>
            </a:lvl9pPr>
          </a:lstStyle>
          <a:p>
            <a:pPr fontAlgn="base"/>
            <a:r>
              <a:rPr lang="en-US" sz="2400" dirty="0"/>
              <a:t>HOMO, LUMO, Band Gap play a role in determining device efficiency</a:t>
            </a:r>
          </a:p>
          <a:p>
            <a:pPr fontAlgn="base"/>
            <a:r>
              <a:rPr lang="en-US" sz="2400" dirty="0"/>
              <a:t>Large, combinatorial search typically explored via DFT</a:t>
            </a:r>
          </a:p>
          <a:p>
            <a:pPr fontAlgn="base"/>
            <a:r>
              <a:rPr lang="en-US" sz="2400" dirty="0"/>
              <a:t>NREL’s OPV Database: ~100,000 DFT calculations of electronic properties</a:t>
            </a:r>
          </a:p>
        </p:txBody>
      </p:sp>
      <p:pic>
        <p:nvPicPr>
          <p:cNvPr id="14" name="Picture 13">
            <a:extLst>
              <a:ext uri="{FF2B5EF4-FFF2-40B4-BE49-F238E27FC236}">
                <a16:creationId xmlns:a16="http://schemas.microsoft.com/office/drawing/2014/main" id="{DD9A3F7C-9126-9E4B-AF8F-FE53BFB4286F}"/>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270700" y="3858269"/>
            <a:ext cx="3630271" cy="2178163"/>
          </a:xfrm>
          <a:prstGeom prst="rect">
            <a:avLst/>
          </a:prstGeom>
        </p:spPr>
      </p:pic>
    </p:spTree>
    <p:extLst>
      <p:ext uri="{BB962C8B-B14F-4D97-AF65-F5344CB8AC3E}">
        <p14:creationId xmlns:p14="http://schemas.microsoft.com/office/powerpoint/2010/main" val="4093045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697672D9-A2FF-EE4B-8193-91BC1FB206D4}"/>
              </a:ext>
            </a:extLst>
          </p:cNvPr>
          <p:cNvPicPr>
            <a:picLocks noGrp="1" noChangeAspect="1"/>
          </p:cNvPicPr>
          <p:nvPr>
            <p:ph idx="1"/>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408112" y="1835150"/>
            <a:ext cx="9372600" cy="3873500"/>
          </a:xfrm>
        </p:spPr>
      </p:pic>
      <p:sp>
        <p:nvSpPr>
          <p:cNvPr id="7" name="Title 6">
            <a:extLst>
              <a:ext uri="{FF2B5EF4-FFF2-40B4-BE49-F238E27FC236}">
                <a16:creationId xmlns:a16="http://schemas.microsoft.com/office/drawing/2014/main" id="{FAF3F7EB-6BA0-8544-A43C-D5309078EEA7}"/>
              </a:ext>
            </a:extLst>
          </p:cNvPr>
          <p:cNvSpPr>
            <a:spLocks noGrp="1"/>
          </p:cNvSpPr>
          <p:nvPr>
            <p:ph type="title"/>
          </p:nvPr>
        </p:nvSpPr>
        <p:spPr>
          <a:xfrm>
            <a:off x="609441" y="95569"/>
            <a:ext cx="10969943" cy="923762"/>
          </a:xfrm>
        </p:spPr>
        <p:txBody>
          <a:bodyPr/>
          <a:lstStyle/>
          <a:p>
            <a:r>
              <a:rPr lang="en-US" dirty="0"/>
              <a:t>Training Neural Networks with increasing Polymer Data</a:t>
            </a:r>
          </a:p>
        </p:txBody>
      </p:sp>
      <p:sp>
        <p:nvSpPr>
          <p:cNvPr id="2" name="TextBox 1">
            <a:extLst>
              <a:ext uri="{FF2B5EF4-FFF2-40B4-BE49-F238E27FC236}">
                <a16:creationId xmlns:a16="http://schemas.microsoft.com/office/drawing/2014/main" id="{6A97BE79-56D8-094B-A4E8-980B87F07074}"/>
              </a:ext>
            </a:extLst>
          </p:cNvPr>
          <p:cNvSpPr txBox="1"/>
          <p:nvPr/>
        </p:nvSpPr>
        <p:spPr>
          <a:xfrm>
            <a:off x="6097196" y="4137286"/>
            <a:ext cx="1974580" cy="369332"/>
          </a:xfrm>
          <a:prstGeom prst="rect">
            <a:avLst/>
          </a:prstGeom>
          <a:noFill/>
        </p:spPr>
        <p:txBody>
          <a:bodyPr wrap="none" rtlCol="0">
            <a:spAutoFit/>
          </a:bodyPr>
          <a:lstStyle/>
          <a:p>
            <a:r>
              <a:rPr lang="en-US" b="1" i="1" dirty="0">
                <a:solidFill>
                  <a:schemeClr val="accent6"/>
                </a:solidFill>
              </a:rPr>
              <a:t>Optimal Error Rate</a:t>
            </a:r>
          </a:p>
        </p:txBody>
      </p:sp>
    </p:spTree>
    <p:extLst>
      <p:ext uri="{BB962C8B-B14F-4D97-AF65-F5344CB8AC3E}">
        <p14:creationId xmlns:p14="http://schemas.microsoft.com/office/powerpoint/2010/main" val="1617771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BA48E3-92EC-B145-882F-B792FB3D7C1E}"/>
              </a:ext>
            </a:extLst>
          </p:cNvPr>
          <p:cNvSpPr>
            <a:spLocks noGrp="1"/>
          </p:cNvSpPr>
          <p:nvPr>
            <p:ph type="title"/>
          </p:nvPr>
        </p:nvSpPr>
        <p:spPr/>
        <p:txBody>
          <a:bodyPr>
            <a:normAutofit/>
          </a:bodyPr>
          <a:lstStyle/>
          <a:p>
            <a:r>
              <a:rPr lang="en-US" dirty="0"/>
              <a:t>Error distributions are close to expected optimum, w/o 3D coordinates </a:t>
            </a:r>
          </a:p>
        </p:txBody>
      </p:sp>
      <p:pic>
        <p:nvPicPr>
          <p:cNvPr id="6" name="Picture 5">
            <a:extLst>
              <a:ext uri="{FF2B5EF4-FFF2-40B4-BE49-F238E27FC236}">
                <a16:creationId xmlns:a16="http://schemas.microsoft.com/office/drawing/2014/main" id="{FABBEC53-2A85-174A-A4EE-E43A5C1AED85}"/>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6214619" y="5372652"/>
            <a:ext cx="5613400" cy="1389779"/>
          </a:xfrm>
          <a:prstGeom prst="rect">
            <a:avLst/>
          </a:prstGeom>
        </p:spPr>
      </p:pic>
      <p:sp>
        <p:nvSpPr>
          <p:cNvPr id="7" name="Content Placeholder 1">
            <a:extLst>
              <a:ext uri="{FF2B5EF4-FFF2-40B4-BE49-F238E27FC236}">
                <a16:creationId xmlns:a16="http://schemas.microsoft.com/office/drawing/2014/main" id="{D922DA91-94E7-884E-9148-0BFE3898708C}"/>
              </a:ext>
            </a:extLst>
          </p:cNvPr>
          <p:cNvSpPr txBox="1">
            <a:spLocks/>
          </p:cNvSpPr>
          <p:nvPr/>
        </p:nvSpPr>
        <p:spPr>
          <a:xfrm>
            <a:off x="248881" y="5372653"/>
            <a:ext cx="5484971" cy="1485348"/>
          </a:xfrm>
          <a:prstGeom prst="rect">
            <a:avLst/>
          </a:prstGeom>
        </p:spPr>
        <p:txBody>
          <a:bodyPr vert="horz" lIns="91440" tIns="45720" rIns="91440" bIns="45720" rtlCol="0">
            <a:normAutofit/>
          </a:bodyPr>
          <a:lstStyle>
            <a:lvl1pPr marL="457086" indent="-457086" algn="l" defTabSz="609448" rtl="0" eaLnBrk="1" latinLnBrk="0" hangingPunct="1">
              <a:spcBef>
                <a:spcPct val="20000"/>
              </a:spcBef>
              <a:buFont typeface="Arial"/>
              <a:buChar char="•"/>
              <a:defRPr sz="2800" kern="1200">
                <a:solidFill>
                  <a:srgbClr val="353A3E"/>
                </a:solidFill>
                <a:latin typeface="+mn-lt"/>
                <a:ea typeface="+mn-ea"/>
                <a:cs typeface="+mn-cs"/>
              </a:defRPr>
            </a:lvl1pPr>
            <a:lvl2pPr marL="990352" indent="-380905" algn="l" defTabSz="609448" rtl="0" eaLnBrk="1" latinLnBrk="0" hangingPunct="1">
              <a:spcBef>
                <a:spcPct val="20000"/>
              </a:spcBef>
              <a:buSzPct val="80000"/>
              <a:buFont typeface="Courier New" pitchFamily="49" charset="0"/>
              <a:buChar char="o"/>
              <a:defRPr sz="2600" kern="1200">
                <a:solidFill>
                  <a:srgbClr val="353A3E"/>
                </a:solidFill>
                <a:latin typeface="+mn-lt"/>
                <a:ea typeface="+mn-ea"/>
                <a:cs typeface="+mn-cs"/>
              </a:defRPr>
            </a:lvl2pPr>
            <a:lvl3pPr marL="1523619" indent="-304724" algn="l" defTabSz="609448" rtl="0" eaLnBrk="1" latinLnBrk="0" hangingPunct="1">
              <a:spcBef>
                <a:spcPct val="20000"/>
              </a:spcBef>
              <a:buFont typeface="Calibri" pitchFamily="34" charset="0"/>
              <a:buChar char="–"/>
              <a:defRPr sz="2933" kern="1200">
                <a:solidFill>
                  <a:srgbClr val="353A3E"/>
                </a:solidFill>
                <a:latin typeface="+mn-lt"/>
                <a:ea typeface="+mn-ea"/>
                <a:cs typeface="+mn-cs"/>
              </a:defRPr>
            </a:lvl3pPr>
            <a:lvl4pPr marL="2133067" indent="-304724" algn="l" defTabSz="609448" rtl="0" eaLnBrk="1" latinLnBrk="0" hangingPunct="1">
              <a:spcBef>
                <a:spcPct val="20000"/>
              </a:spcBef>
              <a:buFont typeface="Wingdings" pitchFamily="2" charset="2"/>
              <a:buChar char="§"/>
              <a:defRPr sz="2666" kern="1200">
                <a:solidFill>
                  <a:srgbClr val="353A3E"/>
                </a:solidFill>
                <a:latin typeface="+mn-lt"/>
                <a:ea typeface="+mn-ea"/>
                <a:cs typeface="+mn-cs"/>
              </a:defRPr>
            </a:lvl4pPr>
            <a:lvl5pPr marL="2742514" indent="-304724" algn="l" defTabSz="609448" rtl="0" eaLnBrk="1" latinLnBrk="0" hangingPunct="1">
              <a:spcBef>
                <a:spcPct val="20000"/>
              </a:spcBef>
              <a:buFont typeface="Arial"/>
              <a:buChar char="»"/>
              <a:defRPr sz="2399" kern="1200">
                <a:solidFill>
                  <a:srgbClr val="353A3E"/>
                </a:solidFill>
                <a:latin typeface="+mn-lt"/>
                <a:ea typeface="+mn-ea"/>
                <a:cs typeface="+mn-cs"/>
              </a:defRPr>
            </a:lvl5pPr>
            <a:lvl6pPr marL="3351962" indent="-304724" algn="l" defTabSz="609448" rtl="0" eaLnBrk="1" latinLnBrk="0" hangingPunct="1">
              <a:spcBef>
                <a:spcPct val="20000"/>
              </a:spcBef>
              <a:buFont typeface="Arial"/>
              <a:buChar char="•"/>
              <a:defRPr sz="2666" kern="1200">
                <a:solidFill>
                  <a:schemeClr val="tx1"/>
                </a:solidFill>
                <a:latin typeface="+mn-lt"/>
                <a:ea typeface="+mn-ea"/>
                <a:cs typeface="+mn-cs"/>
              </a:defRPr>
            </a:lvl6pPr>
            <a:lvl7pPr marL="3961409" indent="-304724" algn="l" defTabSz="609448" rtl="0" eaLnBrk="1" latinLnBrk="0" hangingPunct="1">
              <a:spcBef>
                <a:spcPct val="20000"/>
              </a:spcBef>
              <a:buFont typeface="Arial"/>
              <a:buChar char="•"/>
              <a:defRPr sz="2666" kern="1200">
                <a:solidFill>
                  <a:schemeClr val="tx1"/>
                </a:solidFill>
                <a:latin typeface="+mn-lt"/>
                <a:ea typeface="+mn-ea"/>
                <a:cs typeface="+mn-cs"/>
              </a:defRPr>
            </a:lvl7pPr>
            <a:lvl8pPr marL="4570857" indent="-304724" algn="l" defTabSz="609448" rtl="0" eaLnBrk="1" latinLnBrk="0" hangingPunct="1">
              <a:spcBef>
                <a:spcPct val="20000"/>
              </a:spcBef>
              <a:buFont typeface="Arial"/>
              <a:buChar char="•"/>
              <a:defRPr sz="2666" kern="1200">
                <a:solidFill>
                  <a:schemeClr val="tx1"/>
                </a:solidFill>
                <a:latin typeface="+mn-lt"/>
                <a:ea typeface="+mn-ea"/>
                <a:cs typeface="+mn-cs"/>
              </a:defRPr>
            </a:lvl8pPr>
            <a:lvl9pPr marL="5180305" indent="-304724" algn="l" defTabSz="609448" rtl="0" eaLnBrk="1" latinLnBrk="0" hangingPunct="1">
              <a:spcBef>
                <a:spcPct val="20000"/>
              </a:spcBef>
              <a:buFont typeface="Arial"/>
              <a:buChar char="•"/>
              <a:defRPr sz="2666" kern="1200">
                <a:solidFill>
                  <a:schemeClr val="tx1"/>
                </a:solidFill>
                <a:latin typeface="+mn-lt"/>
                <a:ea typeface="+mn-ea"/>
                <a:cs typeface="+mn-cs"/>
              </a:defRPr>
            </a:lvl9pPr>
          </a:lstStyle>
          <a:p>
            <a:r>
              <a:rPr lang="en-US" dirty="0"/>
              <a:t>Our mean absolute error for HOMO energy is ~30meV, similar to  earlier studies</a:t>
            </a:r>
          </a:p>
        </p:txBody>
      </p:sp>
      <p:pic>
        <p:nvPicPr>
          <p:cNvPr id="9" name="Content Placeholder 8">
            <a:extLst>
              <a:ext uri="{FF2B5EF4-FFF2-40B4-BE49-F238E27FC236}">
                <a16:creationId xmlns:a16="http://schemas.microsoft.com/office/drawing/2014/main" id="{A046984D-277A-E548-9BB1-912201FBD0ED}"/>
              </a:ext>
            </a:extLst>
          </p:cNvPr>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729806" y="928409"/>
            <a:ext cx="10969625" cy="4178331"/>
          </a:xfrm>
        </p:spPr>
      </p:pic>
    </p:spTree>
    <p:extLst>
      <p:ext uri="{BB962C8B-B14F-4D97-AF65-F5344CB8AC3E}">
        <p14:creationId xmlns:p14="http://schemas.microsoft.com/office/powerpoint/2010/main" val="3218587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a:defRPr/>
            </a:pPr>
            <a:fld id="{41D9AC72-C73D-4F41-815E-0FE3F47C5FF0}" type="slidenum">
              <a:rPr lang="en-US" smtClean="0"/>
              <a:pPr>
                <a:defRPr/>
              </a:pPr>
              <a:t>2</a:t>
            </a:fld>
            <a:endParaRPr lang="en-US" dirty="0"/>
          </a:p>
        </p:txBody>
      </p:sp>
      <p:pic>
        <p:nvPicPr>
          <p:cNvPr id="5" name="Picture 4" descr="bio processes 4.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3298" y="893"/>
            <a:ext cx="10885642" cy="6856214"/>
          </a:xfrm>
          <a:prstGeom prst="rect">
            <a:avLst/>
          </a:prstGeom>
        </p:spPr>
      </p:pic>
      <p:pic>
        <p:nvPicPr>
          <p:cNvPr id="6" name="Picture 5" descr="bio processes 4.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43302" y="893"/>
            <a:ext cx="2283332" cy="6856214"/>
          </a:xfrm>
          <a:prstGeom prst="rect">
            <a:avLst/>
          </a:prstGeom>
        </p:spPr>
      </p:pic>
    </p:spTree>
    <p:extLst>
      <p:ext uri="{BB962C8B-B14F-4D97-AF65-F5344CB8AC3E}">
        <p14:creationId xmlns:p14="http://schemas.microsoft.com/office/powerpoint/2010/main" val="3605348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720A02-4DFE-FA4F-AE0D-63C2A9CFB48C}"/>
              </a:ext>
            </a:extLst>
          </p:cNvPr>
          <p:cNvSpPr>
            <a:spLocks noGrp="1"/>
          </p:cNvSpPr>
          <p:nvPr>
            <p:ph type="title"/>
          </p:nvPr>
        </p:nvSpPr>
        <p:spPr/>
        <p:txBody>
          <a:bodyPr/>
          <a:lstStyle/>
          <a:p>
            <a:r>
              <a:rPr lang="en-US" dirty="0"/>
              <a:t>Unrolling molecules of different sizes</a:t>
            </a:r>
          </a:p>
        </p:txBody>
      </p:sp>
      <p:pic>
        <p:nvPicPr>
          <p:cNvPr id="7" name="Picture 6">
            <a:extLst>
              <a:ext uri="{FF2B5EF4-FFF2-40B4-BE49-F238E27FC236}">
                <a16:creationId xmlns:a16="http://schemas.microsoft.com/office/drawing/2014/main" id="{688C22F6-BE02-5A4C-A4A2-C2470502EE6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76425" y="843225"/>
            <a:ext cx="8435976" cy="5919206"/>
          </a:xfrm>
          <a:prstGeom prst="rect">
            <a:avLst/>
          </a:prstGeom>
        </p:spPr>
      </p:pic>
      <p:sp>
        <p:nvSpPr>
          <p:cNvPr id="8" name="Text Placeholder 4">
            <a:extLst>
              <a:ext uri="{FF2B5EF4-FFF2-40B4-BE49-F238E27FC236}">
                <a16:creationId xmlns:a16="http://schemas.microsoft.com/office/drawing/2014/main" id="{BFA5311A-3B06-2F44-B620-C2B4449C334F}"/>
              </a:ext>
            </a:extLst>
          </p:cNvPr>
          <p:cNvSpPr txBox="1">
            <a:spLocks/>
          </p:cNvSpPr>
          <p:nvPr/>
        </p:nvSpPr>
        <p:spPr>
          <a:xfrm>
            <a:off x="320277" y="3041651"/>
            <a:ext cx="6182123" cy="3572509"/>
          </a:xfrm>
          <a:prstGeom prst="rect">
            <a:avLst/>
          </a:prstGeom>
        </p:spPr>
        <p:txBody>
          <a:bodyPr vert="horz" lIns="91440" tIns="45720" rIns="91440" bIns="45720" rtlCol="0">
            <a:normAutofit lnSpcReduction="10000"/>
          </a:bodyPr>
          <a:lstStyle>
            <a:lvl1pPr marL="457086" indent="-457086" algn="l" defTabSz="609448" rtl="0" eaLnBrk="1" latinLnBrk="0" hangingPunct="1">
              <a:spcBef>
                <a:spcPct val="20000"/>
              </a:spcBef>
              <a:buFont typeface="Arial"/>
              <a:buChar char="•"/>
              <a:defRPr sz="3199" kern="1200">
                <a:solidFill>
                  <a:schemeClr val="tx1"/>
                </a:solidFill>
                <a:latin typeface="+mn-lt"/>
                <a:ea typeface="+mn-ea"/>
                <a:cs typeface="+mn-cs"/>
              </a:defRPr>
            </a:lvl1pPr>
            <a:lvl2pPr marL="990352" indent="-380905" algn="l" defTabSz="609448" rtl="0" eaLnBrk="1" latinLnBrk="0" hangingPunct="1">
              <a:spcBef>
                <a:spcPct val="20000"/>
              </a:spcBef>
              <a:buFont typeface="Arial"/>
              <a:buChar char="–"/>
              <a:defRPr sz="3199" kern="1200">
                <a:solidFill>
                  <a:schemeClr val="tx1"/>
                </a:solidFill>
                <a:latin typeface="+mn-lt"/>
                <a:ea typeface="+mn-ea"/>
                <a:cs typeface="+mn-cs"/>
              </a:defRPr>
            </a:lvl2pPr>
            <a:lvl3pPr marL="1523619" indent="-304724" algn="l" defTabSz="609448" rtl="0" eaLnBrk="1" latinLnBrk="0" hangingPunct="1">
              <a:spcBef>
                <a:spcPct val="20000"/>
              </a:spcBef>
              <a:buFont typeface="Arial"/>
              <a:buChar char="•"/>
              <a:defRPr sz="2933" kern="1200">
                <a:solidFill>
                  <a:schemeClr val="tx1"/>
                </a:solidFill>
                <a:latin typeface="+mn-lt"/>
                <a:ea typeface="+mn-ea"/>
                <a:cs typeface="+mn-cs"/>
              </a:defRPr>
            </a:lvl3pPr>
            <a:lvl4pPr marL="2133067" indent="-304724" algn="l" defTabSz="609448" rtl="0" eaLnBrk="1" latinLnBrk="0" hangingPunct="1">
              <a:spcBef>
                <a:spcPct val="20000"/>
              </a:spcBef>
              <a:buFont typeface="Arial"/>
              <a:buChar char="–"/>
              <a:defRPr sz="2666" kern="1200">
                <a:solidFill>
                  <a:schemeClr val="tx1"/>
                </a:solidFill>
                <a:latin typeface="+mn-lt"/>
                <a:ea typeface="+mn-ea"/>
                <a:cs typeface="+mn-cs"/>
              </a:defRPr>
            </a:lvl4pPr>
            <a:lvl5pPr marL="2742514" indent="-304724" algn="l" defTabSz="609448" rtl="0" eaLnBrk="1" latinLnBrk="0" hangingPunct="1">
              <a:spcBef>
                <a:spcPct val="20000"/>
              </a:spcBef>
              <a:buFont typeface="Arial"/>
              <a:buChar char="»"/>
              <a:defRPr sz="2399" kern="1200">
                <a:solidFill>
                  <a:schemeClr val="tx1"/>
                </a:solidFill>
                <a:latin typeface="+mn-lt"/>
                <a:ea typeface="+mn-ea"/>
                <a:cs typeface="+mn-cs"/>
              </a:defRPr>
            </a:lvl5pPr>
            <a:lvl6pPr marL="3351962" indent="-304724" algn="l" defTabSz="609448" rtl="0" eaLnBrk="1" latinLnBrk="0" hangingPunct="1">
              <a:spcBef>
                <a:spcPct val="20000"/>
              </a:spcBef>
              <a:buFont typeface="Arial"/>
              <a:buChar char="•"/>
              <a:defRPr sz="2666" kern="1200">
                <a:solidFill>
                  <a:schemeClr val="tx1"/>
                </a:solidFill>
                <a:latin typeface="+mn-lt"/>
                <a:ea typeface="+mn-ea"/>
                <a:cs typeface="+mn-cs"/>
              </a:defRPr>
            </a:lvl6pPr>
            <a:lvl7pPr marL="3961409" indent="-304724" algn="l" defTabSz="609448" rtl="0" eaLnBrk="1" latinLnBrk="0" hangingPunct="1">
              <a:spcBef>
                <a:spcPct val="20000"/>
              </a:spcBef>
              <a:buFont typeface="Arial"/>
              <a:buChar char="•"/>
              <a:defRPr sz="2666" kern="1200">
                <a:solidFill>
                  <a:schemeClr val="tx1"/>
                </a:solidFill>
                <a:latin typeface="+mn-lt"/>
                <a:ea typeface="+mn-ea"/>
                <a:cs typeface="+mn-cs"/>
              </a:defRPr>
            </a:lvl7pPr>
            <a:lvl8pPr marL="4570857" indent="-304724" algn="l" defTabSz="609448" rtl="0" eaLnBrk="1" latinLnBrk="0" hangingPunct="1">
              <a:spcBef>
                <a:spcPct val="20000"/>
              </a:spcBef>
              <a:buFont typeface="Arial"/>
              <a:buChar char="•"/>
              <a:defRPr sz="2666" kern="1200">
                <a:solidFill>
                  <a:schemeClr val="tx1"/>
                </a:solidFill>
                <a:latin typeface="+mn-lt"/>
                <a:ea typeface="+mn-ea"/>
                <a:cs typeface="+mn-cs"/>
              </a:defRPr>
            </a:lvl8pPr>
            <a:lvl9pPr marL="5180305" indent="-304724" algn="l" defTabSz="609448" rtl="0" eaLnBrk="1" latinLnBrk="0" hangingPunct="1">
              <a:spcBef>
                <a:spcPct val="20000"/>
              </a:spcBef>
              <a:buFont typeface="Arial"/>
              <a:buChar char="•"/>
              <a:defRPr sz="2666" kern="1200">
                <a:solidFill>
                  <a:schemeClr val="tx1"/>
                </a:solidFill>
                <a:latin typeface="+mn-lt"/>
                <a:ea typeface="+mn-ea"/>
                <a:cs typeface="+mn-cs"/>
              </a:defRPr>
            </a:lvl9pPr>
          </a:lstStyle>
          <a:p>
            <a:r>
              <a:rPr lang="en-US" dirty="0"/>
              <a:t>Typical RNNs pad inputs to a similar length. Here, we unroll atom and bond indexes into the batch dimension</a:t>
            </a:r>
          </a:p>
          <a:p>
            <a:r>
              <a:rPr lang="en-US" dirty="0"/>
              <a:t>Allows us to use </a:t>
            </a:r>
            <a:r>
              <a:rPr lang="en-US" dirty="0" err="1"/>
              <a:t>BatchNorm</a:t>
            </a:r>
            <a:r>
              <a:rPr lang="en-US" dirty="0"/>
              <a:t>, Dense layers without having to keep track of missing atom mask</a:t>
            </a:r>
          </a:p>
        </p:txBody>
      </p:sp>
    </p:spTree>
    <p:extLst>
      <p:ext uri="{BB962C8B-B14F-4D97-AF65-F5344CB8AC3E}">
        <p14:creationId xmlns:p14="http://schemas.microsoft.com/office/powerpoint/2010/main" val="3107426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446091A-50FB-B741-A06D-0489800727DD}"/>
              </a:ext>
            </a:extLst>
          </p:cNvPr>
          <p:cNvSpPr>
            <a:spLocks noGrp="1"/>
          </p:cNvSpPr>
          <p:nvPr>
            <p:ph idx="1"/>
          </p:nvPr>
        </p:nvSpPr>
        <p:spPr>
          <a:xfrm>
            <a:off x="609441" y="2149609"/>
            <a:ext cx="5484971" cy="4352475"/>
          </a:xfrm>
        </p:spPr>
        <p:txBody>
          <a:bodyPr/>
          <a:lstStyle/>
          <a:p>
            <a:r>
              <a:rPr lang="en-US" dirty="0"/>
              <a:t>Preprocessing functions implemented using </a:t>
            </a:r>
            <a:r>
              <a:rPr lang="en-US" dirty="0" err="1"/>
              <a:t>RDKit</a:t>
            </a:r>
            <a:endParaRPr lang="en-US" dirty="0"/>
          </a:p>
          <a:p>
            <a:r>
              <a:rPr lang="en-US" dirty="0"/>
              <a:t>Graph neural network layers implemented using </a:t>
            </a:r>
            <a:r>
              <a:rPr lang="en-US" dirty="0" err="1"/>
              <a:t>Keras</a:t>
            </a:r>
            <a:endParaRPr lang="en-US" dirty="0"/>
          </a:p>
          <a:p>
            <a:r>
              <a:rPr lang="en-US" dirty="0" err="1"/>
              <a:t>Github</a:t>
            </a:r>
            <a:r>
              <a:rPr lang="en-US" dirty="0"/>
              <a:t> repo available: </a:t>
            </a:r>
            <a:r>
              <a:rPr lang="en-US" dirty="0" err="1"/>
              <a:t>github.com</a:t>
            </a:r>
            <a:r>
              <a:rPr lang="en-US" dirty="0"/>
              <a:t>/</a:t>
            </a:r>
            <a:r>
              <a:rPr lang="en-US" dirty="0" err="1"/>
              <a:t>nrel</a:t>
            </a:r>
            <a:r>
              <a:rPr lang="en-US" dirty="0"/>
              <a:t>/</a:t>
            </a:r>
            <a:r>
              <a:rPr lang="en-US" dirty="0" err="1"/>
              <a:t>nfp</a:t>
            </a:r>
            <a:endParaRPr lang="en-US" dirty="0"/>
          </a:p>
        </p:txBody>
      </p:sp>
      <p:sp>
        <p:nvSpPr>
          <p:cNvPr id="3" name="Title 2">
            <a:extLst>
              <a:ext uri="{FF2B5EF4-FFF2-40B4-BE49-F238E27FC236}">
                <a16:creationId xmlns:a16="http://schemas.microsoft.com/office/drawing/2014/main" id="{33AC83FC-A108-584A-8D45-466E873D89D8}"/>
              </a:ext>
            </a:extLst>
          </p:cNvPr>
          <p:cNvSpPr>
            <a:spLocks noGrp="1"/>
          </p:cNvSpPr>
          <p:nvPr>
            <p:ph type="title"/>
          </p:nvPr>
        </p:nvSpPr>
        <p:spPr/>
        <p:txBody>
          <a:bodyPr/>
          <a:lstStyle/>
          <a:p>
            <a:r>
              <a:rPr lang="en-US" dirty="0" err="1"/>
              <a:t>Keras</a:t>
            </a:r>
            <a:r>
              <a:rPr lang="en-US" dirty="0"/>
              <a:t> implementation</a:t>
            </a:r>
          </a:p>
        </p:txBody>
      </p:sp>
      <p:pic>
        <p:nvPicPr>
          <p:cNvPr id="4" name="Picture 3">
            <a:extLst>
              <a:ext uri="{FF2B5EF4-FFF2-40B4-BE49-F238E27FC236}">
                <a16:creationId xmlns:a16="http://schemas.microsoft.com/office/drawing/2014/main" id="{74F72812-FDDA-C048-8E43-89D164CE0EE9}"/>
              </a:ext>
            </a:extLst>
          </p:cNvPr>
          <p:cNvPicPr>
            <a:picLocks noChangeAspect="1"/>
          </p:cNvPicPr>
          <p:nvPr/>
        </p:nvPicPr>
        <p:blipFill>
          <a:blip r:embed="rId2"/>
          <a:stretch>
            <a:fillRect/>
          </a:stretch>
        </p:blipFill>
        <p:spPr>
          <a:xfrm>
            <a:off x="6614419" y="835830"/>
            <a:ext cx="4768630" cy="5666254"/>
          </a:xfrm>
          <a:prstGeom prst="rect">
            <a:avLst/>
          </a:prstGeom>
        </p:spPr>
      </p:pic>
      <p:grpSp>
        <p:nvGrpSpPr>
          <p:cNvPr id="7" name="Group 6">
            <a:extLst>
              <a:ext uri="{FF2B5EF4-FFF2-40B4-BE49-F238E27FC236}">
                <a16:creationId xmlns:a16="http://schemas.microsoft.com/office/drawing/2014/main" id="{0CA4677A-2993-0C46-AD34-C84AD8DECD86}"/>
              </a:ext>
            </a:extLst>
          </p:cNvPr>
          <p:cNvGrpSpPr/>
          <p:nvPr/>
        </p:nvGrpSpPr>
        <p:grpSpPr>
          <a:xfrm>
            <a:off x="880331" y="1168739"/>
            <a:ext cx="4949819" cy="562434"/>
            <a:chOff x="860011" y="1771830"/>
            <a:chExt cx="4949819" cy="562434"/>
          </a:xfrm>
        </p:grpSpPr>
        <p:pic>
          <p:nvPicPr>
            <p:cNvPr id="5" name="Picture 4">
              <a:extLst>
                <a:ext uri="{FF2B5EF4-FFF2-40B4-BE49-F238E27FC236}">
                  <a16:creationId xmlns:a16="http://schemas.microsoft.com/office/drawing/2014/main" id="{FF7D34FE-524A-B145-95B2-2C2F8F40AFB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70404" y="1771830"/>
              <a:ext cx="1939426" cy="562434"/>
            </a:xfrm>
            <a:prstGeom prst="rect">
              <a:avLst/>
            </a:prstGeom>
          </p:spPr>
        </p:pic>
        <p:pic>
          <p:nvPicPr>
            <p:cNvPr id="6" name="Picture 5">
              <a:extLst>
                <a:ext uri="{FF2B5EF4-FFF2-40B4-BE49-F238E27FC236}">
                  <a16:creationId xmlns:a16="http://schemas.microsoft.com/office/drawing/2014/main" id="{3870BC71-8383-D84C-9597-3EC7A02022E1}"/>
                </a:ext>
              </a:extLst>
            </p:cNvPr>
            <p:cNvPicPr>
              <a:picLocks noChangeAspect="1"/>
            </p:cNvPicPr>
            <p:nvPr/>
          </p:nvPicPr>
          <p:blipFill>
            <a:blip r:embed="rId4"/>
            <a:stretch>
              <a:fillRect/>
            </a:stretch>
          </p:blipFill>
          <p:spPr>
            <a:xfrm>
              <a:off x="860011" y="1771830"/>
              <a:ext cx="2556518" cy="562434"/>
            </a:xfrm>
            <a:prstGeom prst="rect">
              <a:avLst/>
            </a:prstGeom>
          </p:spPr>
        </p:pic>
      </p:grpSp>
    </p:spTree>
    <p:extLst>
      <p:ext uri="{BB962C8B-B14F-4D97-AF65-F5344CB8AC3E}">
        <p14:creationId xmlns:p14="http://schemas.microsoft.com/office/powerpoint/2010/main" val="1103821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05C111-F0B3-734F-8173-87C88912D6D6}"/>
              </a:ext>
            </a:extLst>
          </p:cNvPr>
          <p:cNvSpPr>
            <a:spLocks noGrp="1"/>
          </p:cNvSpPr>
          <p:nvPr>
            <p:ph type="title"/>
          </p:nvPr>
        </p:nvSpPr>
        <p:spPr>
          <a:xfrm>
            <a:off x="609441" y="1"/>
            <a:ext cx="5496003" cy="1600201"/>
          </a:xfrm>
        </p:spPr>
        <p:txBody>
          <a:bodyPr/>
          <a:lstStyle/>
          <a:p>
            <a:r>
              <a:rPr lang="en-US" dirty="0"/>
              <a:t>Constraining network structure</a:t>
            </a:r>
          </a:p>
        </p:txBody>
      </p:sp>
      <p:sp>
        <p:nvSpPr>
          <p:cNvPr id="9" name="Text Placeholder 8">
            <a:extLst>
              <a:ext uri="{FF2B5EF4-FFF2-40B4-BE49-F238E27FC236}">
                <a16:creationId xmlns:a16="http://schemas.microsoft.com/office/drawing/2014/main" id="{ABDC1ABA-93BE-CA40-8F90-B38270F21503}"/>
              </a:ext>
            </a:extLst>
          </p:cNvPr>
          <p:cNvSpPr>
            <a:spLocks noGrp="1"/>
          </p:cNvSpPr>
          <p:nvPr>
            <p:ph type="body" sz="quarter" idx="10"/>
          </p:nvPr>
        </p:nvSpPr>
        <p:spPr>
          <a:xfrm>
            <a:off x="609443" y="1828801"/>
            <a:ext cx="5484970" cy="4199859"/>
          </a:xfrm>
        </p:spPr>
        <p:txBody>
          <a:bodyPr/>
          <a:lstStyle/>
          <a:p>
            <a:r>
              <a:rPr lang="en-US" dirty="0"/>
              <a:t>Predictions can be generated at the atom level, bond level, or molecule level</a:t>
            </a:r>
          </a:p>
          <a:p>
            <a:pPr marL="0" indent="0">
              <a:buNone/>
            </a:pPr>
            <a:endParaRPr lang="en-US" dirty="0"/>
          </a:p>
        </p:txBody>
      </p:sp>
      <p:pic>
        <p:nvPicPr>
          <p:cNvPr id="8" name="Picture 7">
            <a:extLst>
              <a:ext uri="{FF2B5EF4-FFF2-40B4-BE49-F238E27FC236}">
                <a16:creationId xmlns:a16="http://schemas.microsoft.com/office/drawing/2014/main" id="{A2BAE4E4-4A60-E44E-A786-D7F667AD72E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792931" y="11583"/>
            <a:ext cx="4786877" cy="6750724"/>
          </a:xfrm>
          <a:prstGeom prst="rect">
            <a:avLst/>
          </a:prstGeom>
        </p:spPr>
      </p:pic>
      <p:sp>
        <p:nvSpPr>
          <p:cNvPr id="10" name="TextBox 9">
            <a:extLst>
              <a:ext uri="{FF2B5EF4-FFF2-40B4-BE49-F238E27FC236}">
                <a16:creationId xmlns:a16="http://schemas.microsoft.com/office/drawing/2014/main" id="{A68265B5-61F5-DB46-89D6-3F02BB0C5DE5}"/>
              </a:ext>
            </a:extLst>
          </p:cNvPr>
          <p:cNvSpPr txBox="1"/>
          <p:nvPr/>
        </p:nvSpPr>
        <p:spPr>
          <a:xfrm>
            <a:off x="475821" y="6115976"/>
            <a:ext cx="5752214" cy="646331"/>
          </a:xfrm>
          <a:prstGeom prst="rect">
            <a:avLst/>
          </a:prstGeom>
          <a:noFill/>
        </p:spPr>
        <p:txBody>
          <a:bodyPr wrap="square" rtlCol="0">
            <a:spAutoFit/>
          </a:bodyPr>
          <a:lstStyle/>
          <a:p>
            <a:r>
              <a:rPr lang="en-US" dirty="0"/>
              <a:t>Battaglia </a:t>
            </a:r>
            <a:r>
              <a:rPr lang="en-US" i="1" dirty="0"/>
              <a:t>et al</a:t>
            </a:r>
            <a:r>
              <a:rPr lang="en-US" dirty="0"/>
              <a:t> (2018) </a:t>
            </a:r>
            <a:r>
              <a:rPr lang="en-US" b="1" dirty="0"/>
              <a:t>Relational inductive biases, deep learning, and graph networks </a:t>
            </a:r>
            <a:r>
              <a:rPr lang="en-US" i="1" dirty="0"/>
              <a:t>arXiv:1806.01261</a:t>
            </a:r>
          </a:p>
        </p:txBody>
      </p:sp>
      <p:grpSp>
        <p:nvGrpSpPr>
          <p:cNvPr id="14" name="Group 13">
            <a:extLst>
              <a:ext uri="{FF2B5EF4-FFF2-40B4-BE49-F238E27FC236}">
                <a16:creationId xmlns:a16="http://schemas.microsoft.com/office/drawing/2014/main" id="{0C06786E-D5FD-6145-BFF1-50DE90F8B2E5}"/>
              </a:ext>
            </a:extLst>
          </p:cNvPr>
          <p:cNvGrpSpPr/>
          <p:nvPr/>
        </p:nvGrpSpPr>
        <p:grpSpPr>
          <a:xfrm>
            <a:off x="475821" y="3352846"/>
            <a:ext cx="5904185" cy="2719472"/>
            <a:chOff x="609441" y="3353970"/>
            <a:chExt cx="5904185" cy="2719472"/>
          </a:xfrm>
        </p:grpSpPr>
        <p:pic>
          <p:nvPicPr>
            <p:cNvPr id="11" name="Graphic 10">
              <a:extLst>
                <a:ext uri="{FF2B5EF4-FFF2-40B4-BE49-F238E27FC236}">
                  <a16:creationId xmlns:a16="http://schemas.microsoft.com/office/drawing/2014/main" id="{A47269E0-815F-4C48-A499-832F6E4AF8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441" y="3498229"/>
              <a:ext cx="5150422" cy="2575213"/>
            </a:xfrm>
            <a:prstGeom prst="rect">
              <a:avLst/>
            </a:prstGeom>
          </p:spPr>
        </p:pic>
        <p:pic>
          <p:nvPicPr>
            <p:cNvPr id="12" name="Picture 11">
              <a:extLst>
                <a:ext uri="{FF2B5EF4-FFF2-40B4-BE49-F238E27FC236}">
                  <a16:creationId xmlns:a16="http://schemas.microsoft.com/office/drawing/2014/main" id="{9E58446A-0814-6D46-A099-033863A64667}"/>
                </a:ext>
              </a:extLst>
            </p:cNvPr>
            <p:cNvPicPr>
              <a:picLocks noChangeAspect="1"/>
            </p:cNvPicPr>
            <p:nvPr/>
          </p:nvPicPr>
          <p:blipFill>
            <a:blip r:embed="rId5"/>
            <a:stretch>
              <a:fillRect/>
            </a:stretch>
          </p:blipFill>
          <p:spPr>
            <a:xfrm rot="16200000">
              <a:off x="4532515" y="4561775"/>
              <a:ext cx="2674690" cy="259079"/>
            </a:xfrm>
            <a:prstGeom prst="rect">
              <a:avLst/>
            </a:prstGeom>
          </p:spPr>
        </p:pic>
        <p:sp>
          <p:nvSpPr>
            <p:cNvPr id="13" name="TextBox 12">
              <a:extLst>
                <a:ext uri="{FF2B5EF4-FFF2-40B4-BE49-F238E27FC236}">
                  <a16:creationId xmlns:a16="http://schemas.microsoft.com/office/drawing/2014/main" id="{641536CD-948A-2D4F-AB23-6D9F376CFA17}"/>
                </a:ext>
              </a:extLst>
            </p:cNvPr>
            <p:cNvSpPr txBox="1"/>
            <p:nvPr/>
          </p:nvSpPr>
          <p:spPr>
            <a:xfrm>
              <a:off x="5226094" y="4431139"/>
              <a:ext cx="1287532" cy="461665"/>
            </a:xfrm>
            <a:prstGeom prst="rect">
              <a:avLst/>
            </a:prstGeom>
            <a:noFill/>
          </p:spPr>
          <p:txBody>
            <a:bodyPr wrap="none" rtlCol="0">
              <a:spAutoFit/>
            </a:bodyPr>
            <a:lstStyle/>
            <a:p>
              <a:pPr algn="ctr"/>
              <a:r>
                <a:rPr lang="en-US" sz="1200" b="1" i="1" dirty="0"/>
                <a:t>ATOMIC</a:t>
              </a:r>
            </a:p>
            <a:p>
              <a:pPr algn="ctr"/>
              <a:r>
                <a:rPr lang="en-US" sz="1200" b="1" i="1" dirty="0"/>
                <a:t>CONTRIBUTION</a:t>
              </a:r>
            </a:p>
          </p:txBody>
        </p:sp>
      </p:grpSp>
    </p:spTree>
    <p:extLst>
      <p:ext uri="{BB962C8B-B14F-4D97-AF65-F5344CB8AC3E}">
        <p14:creationId xmlns:p14="http://schemas.microsoft.com/office/powerpoint/2010/main" val="18325003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2FD08D-8431-6546-ADD3-0D83C585995E}"/>
              </a:ext>
            </a:extLst>
          </p:cNvPr>
          <p:cNvPicPr>
            <a:picLocks noChangeAspect="1"/>
          </p:cNvPicPr>
          <p:nvPr/>
        </p:nvPicPr>
        <p:blipFill>
          <a:blip r:embed="rId2"/>
          <a:stretch>
            <a:fillRect/>
          </a:stretch>
        </p:blipFill>
        <p:spPr>
          <a:xfrm>
            <a:off x="1679944" y="2376376"/>
            <a:ext cx="2743200" cy="1600200"/>
          </a:xfrm>
          <a:prstGeom prst="rect">
            <a:avLst/>
          </a:prstGeom>
        </p:spPr>
      </p:pic>
      <p:sp>
        <p:nvSpPr>
          <p:cNvPr id="2" name="Title 1">
            <a:extLst>
              <a:ext uri="{FF2B5EF4-FFF2-40B4-BE49-F238E27FC236}">
                <a16:creationId xmlns:a16="http://schemas.microsoft.com/office/drawing/2014/main" id="{B31C1567-CC7C-7243-938A-B548EF22C25F}"/>
              </a:ext>
            </a:extLst>
          </p:cNvPr>
          <p:cNvSpPr>
            <a:spLocks noGrp="1"/>
          </p:cNvSpPr>
          <p:nvPr>
            <p:ph type="title"/>
          </p:nvPr>
        </p:nvSpPr>
        <p:spPr/>
        <p:txBody>
          <a:bodyPr/>
          <a:lstStyle/>
          <a:p>
            <a:r>
              <a:rPr lang="en-US" dirty="0"/>
              <a:t>Acknowledgements</a:t>
            </a:r>
          </a:p>
        </p:txBody>
      </p:sp>
      <p:sp>
        <p:nvSpPr>
          <p:cNvPr id="3" name="Text Placeholder 2">
            <a:extLst>
              <a:ext uri="{FF2B5EF4-FFF2-40B4-BE49-F238E27FC236}">
                <a16:creationId xmlns:a16="http://schemas.microsoft.com/office/drawing/2014/main" id="{3F141F0E-12D8-BE46-A7D7-D48DC0757666}"/>
              </a:ext>
            </a:extLst>
          </p:cNvPr>
          <p:cNvSpPr>
            <a:spLocks noGrp="1"/>
          </p:cNvSpPr>
          <p:nvPr>
            <p:ph type="body" sz="quarter" idx="10"/>
          </p:nvPr>
        </p:nvSpPr>
        <p:spPr>
          <a:xfrm>
            <a:off x="1555983" y="3561907"/>
            <a:ext cx="2991122" cy="1257104"/>
          </a:xfrm>
        </p:spPr>
        <p:txBody>
          <a:bodyPr/>
          <a:lstStyle/>
          <a:p>
            <a:r>
              <a:rPr lang="en-US" dirty="0"/>
              <a:t>Robert Paton</a:t>
            </a:r>
          </a:p>
          <a:p>
            <a:r>
              <a:rPr lang="en-US" dirty="0" err="1"/>
              <a:t>Yanfei</a:t>
            </a:r>
            <a:r>
              <a:rPr lang="en-US" dirty="0"/>
              <a:t> Guan</a:t>
            </a:r>
          </a:p>
        </p:txBody>
      </p:sp>
      <p:pic>
        <p:nvPicPr>
          <p:cNvPr id="5" name="Picture 4">
            <a:extLst>
              <a:ext uri="{FF2B5EF4-FFF2-40B4-BE49-F238E27FC236}">
                <a16:creationId xmlns:a16="http://schemas.microsoft.com/office/drawing/2014/main" id="{4A270AFD-12ED-7140-A289-A0454C577E8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3400" y="2764466"/>
            <a:ext cx="2792162" cy="797441"/>
          </a:xfrm>
          <a:prstGeom prst="rect">
            <a:avLst/>
          </a:prstGeom>
        </p:spPr>
      </p:pic>
      <p:sp>
        <p:nvSpPr>
          <p:cNvPr id="6" name="Text Placeholder 2">
            <a:extLst>
              <a:ext uri="{FF2B5EF4-FFF2-40B4-BE49-F238E27FC236}">
                <a16:creationId xmlns:a16="http://schemas.microsoft.com/office/drawing/2014/main" id="{0A0A87B2-8A80-A949-B3CB-DF127E7972CA}"/>
              </a:ext>
            </a:extLst>
          </p:cNvPr>
          <p:cNvSpPr txBox="1">
            <a:spLocks/>
          </p:cNvSpPr>
          <p:nvPr/>
        </p:nvSpPr>
        <p:spPr>
          <a:xfrm>
            <a:off x="5033400" y="3561907"/>
            <a:ext cx="2991122" cy="1257104"/>
          </a:xfrm>
          <a:prstGeom prst="rect">
            <a:avLst/>
          </a:prstGeom>
        </p:spPr>
        <p:txBody>
          <a:bodyPr vert="horz" lIns="91440" tIns="45720" rIns="91440" bIns="45720" rtlCol="0">
            <a:normAutofit/>
          </a:bodyPr>
          <a:lstStyle>
            <a:lvl1pPr marL="457086" indent="-457086" algn="l" defTabSz="609448" rtl="0" eaLnBrk="1" latinLnBrk="0" hangingPunct="1">
              <a:spcBef>
                <a:spcPct val="20000"/>
              </a:spcBef>
              <a:buFont typeface="Arial"/>
              <a:buChar char="•"/>
              <a:defRPr sz="3199" kern="1200">
                <a:solidFill>
                  <a:schemeClr val="tx1"/>
                </a:solidFill>
                <a:latin typeface="+mn-lt"/>
                <a:ea typeface="+mn-ea"/>
                <a:cs typeface="+mn-cs"/>
              </a:defRPr>
            </a:lvl1pPr>
            <a:lvl2pPr marL="990352" indent="-380905" algn="l" defTabSz="609448" rtl="0" eaLnBrk="1" latinLnBrk="0" hangingPunct="1">
              <a:spcBef>
                <a:spcPct val="20000"/>
              </a:spcBef>
              <a:buFont typeface="Arial"/>
              <a:buChar char="–"/>
              <a:defRPr sz="3199" kern="1200">
                <a:solidFill>
                  <a:schemeClr val="tx1"/>
                </a:solidFill>
                <a:latin typeface="+mn-lt"/>
                <a:ea typeface="+mn-ea"/>
                <a:cs typeface="+mn-cs"/>
              </a:defRPr>
            </a:lvl2pPr>
            <a:lvl3pPr marL="1523619" indent="-304724" algn="l" defTabSz="609448" rtl="0" eaLnBrk="1" latinLnBrk="0" hangingPunct="1">
              <a:spcBef>
                <a:spcPct val="20000"/>
              </a:spcBef>
              <a:buFont typeface="Arial"/>
              <a:buChar char="•"/>
              <a:defRPr sz="2933" kern="1200">
                <a:solidFill>
                  <a:schemeClr val="tx1"/>
                </a:solidFill>
                <a:latin typeface="+mn-lt"/>
                <a:ea typeface="+mn-ea"/>
                <a:cs typeface="+mn-cs"/>
              </a:defRPr>
            </a:lvl3pPr>
            <a:lvl4pPr marL="2133067" indent="-304724" algn="l" defTabSz="609448" rtl="0" eaLnBrk="1" latinLnBrk="0" hangingPunct="1">
              <a:spcBef>
                <a:spcPct val="20000"/>
              </a:spcBef>
              <a:buFont typeface="Arial"/>
              <a:buChar char="–"/>
              <a:defRPr sz="2666" kern="1200">
                <a:solidFill>
                  <a:schemeClr val="tx1"/>
                </a:solidFill>
                <a:latin typeface="+mn-lt"/>
                <a:ea typeface="+mn-ea"/>
                <a:cs typeface="+mn-cs"/>
              </a:defRPr>
            </a:lvl4pPr>
            <a:lvl5pPr marL="2742514" indent="-304724" algn="l" defTabSz="609448" rtl="0" eaLnBrk="1" latinLnBrk="0" hangingPunct="1">
              <a:spcBef>
                <a:spcPct val="20000"/>
              </a:spcBef>
              <a:buFont typeface="Arial"/>
              <a:buChar char="»"/>
              <a:defRPr sz="2399" kern="1200">
                <a:solidFill>
                  <a:schemeClr val="tx1"/>
                </a:solidFill>
                <a:latin typeface="+mn-lt"/>
                <a:ea typeface="+mn-ea"/>
                <a:cs typeface="+mn-cs"/>
              </a:defRPr>
            </a:lvl5pPr>
            <a:lvl6pPr marL="3351962" indent="-304724" algn="l" defTabSz="609448" rtl="0" eaLnBrk="1" latinLnBrk="0" hangingPunct="1">
              <a:spcBef>
                <a:spcPct val="20000"/>
              </a:spcBef>
              <a:buFont typeface="Arial"/>
              <a:buChar char="•"/>
              <a:defRPr sz="2666" kern="1200">
                <a:solidFill>
                  <a:schemeClr val="tx1"/>
                </a:solidFill>
                <a:latin typeface="+mn-lt"/>
                <a:ea typeface="+mn-ea"/>
                <a:cs typeface="+mn-cs"/>
              </a:defRPr>
            </a:lvl6pPr>
            <a:lvl7pPr marL="3961409" indent="-304724" algn="l" defTabSz="609448" rtl="0" eaLnBrk="1" latinLnBrk="0" hangingPunct="1">
              <a:spcBef>
                <a:spcPct val="20000"/>
              </a:spcBef>
              <a:buFont typeface="Arial"/>
              <a:buChar char="•"/>
              <a:defRPr sz="2666" kern="1200">
                <a:solidFill>
                  <a:schemeClr val="tx1"/>
                </a:solidFill>
                <a:latin typeface="+mn-lt"/>
                <a:ea typeface="+mn-ea"/>
                <a:cs typeface="+mn-cs"/>
              </a:defRPr>
            </a:lvl7pPr>
            <a:lvl8pPr marL="4570857" indent="-304724" algn="l" defTabSz="609448" rtl="0" eaLnBrk="1" latinLnBrk="0" hangingPunct="1">
              <a:spcBef>
                <a:spcPct val="20000"/>
              </a:spcBef>
              <a:buFont typeface="Arial"/>
              <a:buChar char="•"/>
              <a:defRPr sz="2666" kern="1200">
                <a:solidFill>
                  <a:schemeClr val="tx1"/>
                </a:solidFill>
                <a:latin typeface="+mn-lt"/>
                <a:ea typeface="+mn-ea"/>
                <a:cs typeface="+mn-cs"/>
              </a:defRPr>
            </a:lvl8pPr>
            <a:lvl9pPr marL="5180305" indent="-304724" algn="l" defTabSz="609448" rtl="0" eaLnBrk="1" latinLnBrk="0" hangingPunct="1">
              <a:spcBef>
                <a:spcPct val="20000"/>
              </a:spcBef>
              <a:buFont typeface="Arial"/>
              <a:buChar char="•"/>
              <a:defRPr sz="2666" kern="1200">
                <a:solidFill>
                  <a:schemeClr val="tx1"/>
                </a:solidFill>
                <a:latin typeface="+mn-lt"/>
                <a:ea typeface="+mn-ea"/>
                <a:cs typeface="+mn-cs"/>
              </a:defRPr>
            </a:lvl9pPr>
          </a:lstStyle>
          <a:p>
            <a:r>
              <a:rPr lang="en-US" dirty="0" err="1"/>
              <a:t>Seonah</a:t>
            </a:r>
            <a:r>
              <a:rPr lang="en-US" dirty="0"/>
              <a:t> Kim</a:t>
            </a:r>
          </a:p>
          <a:p>
            <a:r>
              <a:rPr lang="en-US" dirty="0"/>
              <a:t>Nolan Wilson</a:t>
            </a:r>
          </a:p>
        </p:txBody>
      </p:sp>
    </p:spTree>
    <p:extLst>
      <p:ext uri="{BB962C8B-B14F-4D97-AF65-F5344CB8AC3E}">
        <p14:creationId xmlns:p14="http://schemas.microsoft.com/office/powerpoint/2010/main" val="4228926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FE45E-4A7E-0B43-BF30-C532C1075325}"/>
              </a:ext>
            </a:extLst>
          </p:cNvPr>
          <p:cNvSpPr>
            <a:spLocks noGrp="1"/>
          </p:cNvSpPr>
          <p:nvPr>
            <p:ph type="ctrTitle"/>
          </p:nvPr>
        </p:nvSpPr>
        <p:spPr>
          <a:noFill/>
        </p:spPr>
        <p:txBody>
          <a:bodyPr/>
          <a:lstStyle/>
          <a:p>
            <a:r>
              <a:rPr lang="en-US" sz="3732" dirty="0"/>
              <a:t>Fuel selection criteria (“decision funnel”)</a:t>
            </a:r>
          </a:p>
        </p:txBody>
      </p:sp>
      <p:sp>
        <p:nvSpPr>
          <p:cNvPr id="3" name="Slide Number Placeholder 2"/>
          <p:cNvSpPr>
            <a:spLocks noGrp="1"/>
          </p:cNvSpPr>
          <p:nvPr>
            <p:ph type="sldNum" sz="quarter" idx="4"/>
          </p:nvPr>
        </p:nvSpPr>
        <p:spPr/>
        <p:txBody>
          <a:bodyPr/>
          <a:lstStyle/>
          <a:p>
            <a:pPr>
              <a:defRPr/>
            </a:pPr>
            <a:fld id="{41D9AC72-C73D-4F41-815E-0FE3F47C5FF0}" type="slidenum">
              <a:rPr lang="en-US" smtClean="0"/>
              <a:pPr>
                <a:defRPr/>
              </a:pPr>
              <a:t>3</a:t>
            </a:fld>
            <a:endParaRPr lang="en-US" dirty="0"/>
          </a:p>
        </p:txBody>
      </p:sp>
      <p:pic>
        <p:nvPicPr>
          <p:cNvPr id="5" name="Picture 4"/>
          <p:cNvPicPr/>
          <p:nvPr/>
        </p:nvPicPr>
        <p:blipFill>
          <a:blip r:embed="rId2" cstate="screen">
            <a:extLst>
              <a:ext uri="{28A0092B-C50C-407E-A947-70E740481C1C}">
                <a14:useLocalDpi xmlns:a14="http://schemas.microsoft.com/office/drawing/2010/main"/>
              </a:ext>
            </a:extLst>
          </a:blip>
          <a:srcRect/>
          <a:stretch>
            <a:fillRect/>
          </a:stretch>
        </p:blipFill>
        <p:spPr bwMode="auto">
          <a:xfrm>
            <a:off x="892717" y="1193955"/>
            <a:ext cx="10078495" cy="5663153"/>
          </a:xfrm>
          <a:prstGeom prst="rect">
            <a:avLst/>
          </a:prstGeom>
          <a:noFill/>
          <a:ln>
            <a:noFill/>
          </a:ln>
        </p:spPr>
      </p:pic>
    </p:spTree>
    <p:extLst>
      <p:ext uri="{BB962C8B-B14F-4D97-AF65-F5344CB8AC3E}">
        <p14:creationId xmlns:p14="http://schemas.microsoft.com/office/powerpoint/2010/main" val="3043454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3E4656-78CA-394F-8D00-BFDAE23B8E77}"/>
              </a:ext>
            </a:extLst>
          </p:cNvPr>
          <p:cNvSpPr>
            <a:spLocks noGrp="1"/>
          </p:cNvSpPr>
          <p:nvPr>
            <p:ph type="title"/>
          </p:nvPr>
        </p:nvSpPr>
        <p:spPr>
          <a:xfrm>
            <a:off x="609441" y="2"/>
            <a:ext cx="5496003" cy="942108"/>
          </a:xfrm>
        </p:spPr>
        <p:txBody>
          <a:bodyPr/>
          <a:lstStyle/>
          <a:p>
            <a:r>
              <a:rPr lang="en-US" dirty="0"/>
              <a:t>Yield Sooting Index</a:t>
            </a:r>
          </a:p>
        </p:txBody>
      </p:sp>
      <p:sp>
        <p:nvSpPr>
          <p:cNvPr id="6" name="Text Placeholder 5">
            <a:extLst>
              <a:ext uri="{FF2B5EF4-FFF2-40B4-BE49-F238E27FC236}">
                <a16:creationId xmlns:a16="http://schemas.microsoft.com/office/drawing/2014/main" id="{65046EF9-80E8-1A42-89DB-3DEBB4B57671}"/>
              </a:ext>
            </a:extLst>
          </p:cNvPr>
          <p:cNvSpPr>
            <a:spLocks noGrp="1"/>
          </p:cNvSpPr>
          <p:nvPr>
            <p:ph type="body" sz="quarter" idx="10"/>
          </p:nvPr>
        </p:nvSpPr>
        <p:spPr>
          <a:xfrm>
            <a:off x="609441" y="1411926"/>
            <a:ext cx="5484970" cy="2649711"/>
          </a:xfrm>
        </p:spPr>
        <p:txBody>
          <a:bodyPr>
            <a:normAutofit/>
          </a:bodyPr>
          <a:lstStyle/>
          <a:p>
            <a:r>
              <a:rPr lang="en-US" dirty="0"/>
              <a:t>Measures chemical tendency of molecule to form soot</a:t>
            </a:r>
          </a:p>
          <a:p>
            <a:r>
              <a:rPr lang="en-US" sz="3200" dirty="0"/>
              <a:t>Current database &gt; 500 molecules</a:t>
            </a:r>
          </a:p>
          <a:p>
            <a:endParaRPr lang="en-US" dirty="0"/>
          </a:p>
        </p:txBody>
      </p:sp>
      <p:grpSp>
        <p:nvGrpSpPr>
          <p:cNvPr id="20" name="Group 19">
            <a:extLst>
              <a:ext uri="{FF2B5EF4-FFF2-40B4-BE49-F238E27FC236}">
                <a16:creationId xmlns:a16="http://schemas.microsoft.com/office/drawing/2014/main" id="{13393A5B-4BE6-6046-8C97-C367F4279E44}"/>
              </a:ext>
            </a:extLst>
          </p:cNvPr>
          <p:cNvGrpSpPr/>
          <p:nvPr/>
        </p:nvGrpSpPr>
        <p:grpSpPr>
          <a:xfrm>
            <a:off x="6249880" y="1057983"/>
            <a:ext cx="5673356" cy="5117994"/>
            <a:chOff x="6249880" y="829383"/>
            <a:chExt cx="5673356" cy="5117994"/>
          </a:xfrm>
        </p:grpSpPr>
        <p:pic>
          <p:nvPicPr>
            <p:cNvPr id="8" name="Picture 7" descr="A picture containing indoor, wall, table, desk&#13;&#10;&#13;&#10;Description automatically generated">
              <a:extLst>
                <a:ext uri="{FF2B5EF4-FFF2-40B4-BE49-F238E27FC236}">
                  <a16:creationId xmlns:a16="http://schemas.microsoft.com/office/drawing/2014/main" id="{23B2D074-C505-AA48-BEEC-2769659EC08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49880" y="1718696"/>
              <a:ext cx="5673356" cy="4228681"/>
            </a:xfrm>
            <a:prstGeom prst="rect">
              <a:avLst/>
            </a:prstGeom>
          </p:spPr>
        </p:pic>
        <p:sp>
          <p:nvSpPr>
            <p:cNvPr id="9" name="TextBox 8">
              <a:extLst>
                <a:ext uri="{FF2B5EF4-FFF2-40B4-BE49-F238E27FC236}">
                  <a16:creationId xmlns:a16="http://schemas.microsoft.com/office/drawing/2014/main" id="{6CC3151C-C10A-DF47-A3BF-DF87578C1938}"/>
                </a:ext>
              </a:extLst>
            </p:cNvPr>
            <p:cNvSpPr txBox="1"/>
            <p:nvPr/>
          </p:nvSpPr>
          <p:spPr>
            <a:xfrm>
              <a:off x="9335386" y="829383"/>
              <a:ext cx="2243998" cy="707886"/>
            </a:xfrm>
            <a:prstGeom prst="rect">
              <a:avLst/>
            </a:prstGeom>
            <a:noFill/>
          </p:spPr>
          <p:txBody>
            <a:bodyPr wrap="square" rtlCol="0">
              <a:spAutoFit/>
            </a:bodyPr>
            <a:lstStyle/>
            <a:p>
              <a:r>
                <a:rPr lang="en-US" sz="2000" dirty="0"/>
                <a:t>Methane Flame +</a:t>
              </a:r>
            </a:p>
            <a:p>
              <a:r>
                <a:rPr lang="en-US" sz="2000" dirty="0"/>
                <a:t>1000 ppm dopant</a:t>
              </a:r>
            </a:p>
          </p:txBody>
        </p:sp>
        <p:cxnSp>
          <p:nvCxnSpPr>
            <p:cNvPr id="11" name="Straight Arrow Connector 10">
              <a:extLst>
                <a:ext uri="{FF2B5EF4-FFF2-40B4-BE49-F238E27FC236}">
                  <a16:creationId xmlns:a16="http://schemas.microsoft.com/office/drawing/2014/main" id="{3EF96106-B79F-D143-B372-889E99C5D726}"/>
                </a:ext>
              </a:extLst>
            </p:cNvPr>
            <p:cNvCxnSpPr>
              <a:cxnSpLocks/>
              <a:stCxn id="9" idx="2"/>
            </p:cNvCxnSpPr>
            <p:nvPr/>
          </p:nvCxnSpPr>
          <p:spPr>
            <a:xfrm>
              <a:off x="10457385" y="1537269"/>
              <a:ext cx="196438" cy="26679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16" name="Rectangle 15">
            <a:extLst>
              <a:ext uri="{FF2B5EF4-FFF2-40B4-BE49-F238E27FC236}">
                <a16:creationId xmlns:a16="http://schemas.microsoft.com/office/drawing/2014/main" id="{57E18F7F-A3AB-1640-9417-05D4A89B38F3}"/>
              </a:ext>
            </a:extLst>
          </p:cNvPr>
          <p:cNvSpPr/>
          <p:nvPr/>
        </p:nvSpPr>
        <p:spPr>
          <a:xfrm>
            <a:off x="283282" y="3886156"/>
            <a:ext cx="5733607" cy="2323713"/>
          </a:xfrm>
          <a:prstGeom prst="rect">
            <a:avLst/>
          </a:prstGeom>
        </p:spPr>
        <p:txBody>
          <a:bodyPr wrap="square">
            <a:spAutoFit/>
          </a:bodyPr>
          <a:lstStyle/>
          <a:p>
            <a:pPr fontAlgn="base">
              <a:spcAft>
                <a:spcPts val="1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000" b="1" dirty="0">
                <a:solidFill>
                  <a:srgbClr val="404040"/>
                </a:solidFill>
                <a:latin typeface="Consolas" panose="020B0609020204030204" pitchFamily="49" charset="0"/>
                <a:ea typeface="Times New Roman" panose="02020603050405020304" pitchFamily="18" charset="0"/>
                <a:cs typeface="Times New Roman" panose="02020603050405020304" pitchFamily="18" charset="0"/>
              </a:rPr>
              <a:t>             Species        CAS    YSI</a:t>
            </a:r>
            <a:endParaRPr lang="en-US" sz="2000" b="1" dirty="0">
              <a:latin typeface="Calibri" panose="020F0502020204030204" pitchFamily="34" charset="0"/>
              <a:ea typeface="Calibri" panose="020F0502020204030204" pitchFamily="34" charset="0"/>
              <a:cs typeface="Times New Roman" panose="02020603050405020304" pitchFamily="18" charset="0"/>
            </a:endParaRPr>
          </a:p>
          <a:p>
            <a:pPr fontAlgn="base">
              <a:spcAft>
                <a:spcPts val="1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000" dirty="0">
                <a:solidFill>
                  <a:srgbClr val="404040"/>
                </a:solidFill>
                <a:latin typeface="Consolas" panose="020B0609020204030204" pitchFamily="49" charset="0"/>
                <a:ea typeface="Times New Roman" panose="02020603050405020304" pitchFamily="18" charset="0"/>
                <a:cs typeface="Times New Roman" panose="02020603050405020304" pitchFamily="18" charset="0"/>
              </a:rPr>
              <a:t>14        anthracene   120-12-7  962.6 </a:t>
            </a:r>
          </a:p>
          <a:p>
            <a:pPr fontAlgn="base">
              <a:spcAft>
                <a:spcPts val="1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000" dirty="0">
                <a:solidFill>
                  <a:srgbClr val="404040"/>
                </a:solidFill>
                <a:latin typeface="Consolas" panose="020B0609020204030204" pitchFamily="49" charset="0"/>
                <a:ea typeface="Times New Roman" panose="02020603050405020304" pitchFamily="18" charset="0"/>
                <a:cs typeface="Times New Roman" panose="02020603050405020304" pitchFamily="18" charset="0"/>
              </a:rPr>
              <a:t>346  3-methylbutanal   590-86-3   27.9  </a:t>
            </a:r>
          </a:p>
          <a:p>
            <a:pPr fontAlgn="base">
              <a:spcAft>
                <a:spcPts val="1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000" dirty="0">
                <a:solidFill>
                  <a:srgbClr val="404040"/>
                </a:solidFill>
                <a:latin typeface="Consolas" panose="020B0609020204030204" pitchFamily="49" charset="0"/>
                <a:ea typeface="Times New Roman" panose="02020603050405020304" pitchFamily="18" charset="0"/>
                <a:cs typeface="Times New Roman" panose="02020603050405020304" pitchFamily="18" charset="0"/>
              </a:rPr>
              <a:t>305        2-hexanol   626-93-7   34.1             </a:t>
            </a:r>
          </a:p>
          <a:p>
            <a:pPr fontAlgn="base">
              <a:spcAft>
                <a:spcPts val="1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000" dirty="0">
                <a:solidFill>
                  <a:srgbClr val="404040"/>
                </a:solidFill>
                <a:latin typeface="Consolas" panose="020B0609020204030204" pitchFamily="49" charset="0"/>
                <a:ea typeface="Times New Roman" panose="02020603050405020304" pitchFamily="18" charset="0"/>
                <a:cs typeface="Times New Roman" panose="02020603050405020304" pitchFamily="18" charset="0"/>
              </a:rPr>
              <a:t>430         methanol    67-56-1    6.6</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fontAlgn="base">
              <a:spcAft>
                <a:spcPts val="1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000" dirty="0">
                <a:solidFill>
                  <a:srgbClr val="404040"/>
                </a:solidFill>
                <a:latin typeface="Consolas" panose="020B0609020204030204" pitchFamily="49" charset="0"/>
                <a:ea typeface="Times New Roman" panose="02020603050405020304" pitchFamily="18" charset="0"/>
                <a:cs typeface="Times New Roman" panose="02020603050405020304" pitchFamily="18" charset="0"/>
              </a:rPr>
              <a:t>467   </a:t>
            </a:r>
            <a:r>
              <a:rPr lang="en-US" sz="2000" dirty="0" err="1">
                <a:solidFill>
                  <a:srgbClr val="404040"/>
                </a:solidFill>
                <a:latin typeface="Consolas" panose="020B0609020204030204" pitchFamily="49" charset="0"/>
                <a:ea typeface="Times New Roman" panose="02020603050405020304" pitchFamily="18" charset="0"/>
                <a:cs typeface="Times New Roman" panose="02020603050405020304" pitchFamily="18" charset="0"/>
              </a:rPr>
              <a:t>propargylamine</a:t>
            </a:r>
            <a:r>
              <a:rPr lang="en-US" sz="2000" dirty="0">
                <a:solidFill>
                  <a:srgbClr val="404040"/>
                </a:solidFill>
                <a:latin typeface="Consolas" panose="020B0609020204030204" pitchFamily="49" charset="0"/>
                <a:ea typeface="Times New Roman" panose="02020603050405020304" pitchFamily="18" charset="0"/>
                <a:cs typeface="Times New Roman" panose="02020603050405020304" pitchFamily="18" charset="0"/>
              </a:rPr>
              <a:t>  2450-71-7   25.4</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fontAlgn="base">
              <a:spcAft>
                <a:spcPts val="1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000" dirty="0">
                <a:solidFill>
                  <a:srgbClr val="404040"/>
                </a:solidFill>
                <a:latin typeface="Consolas" panose="020B0609020204030204" pitchFamily="49" charset="0"/>
                <a:ea typeface="Times New Roman" panose="02020603050405020304" pitchFamily="18" charset="0"/>
                <a:cs typeface="Times New Roman" panose="02020603050405020304" pitchFamily="18" charset="0"/>
              </a:rPr>
              <a:t>...              ...        ...    ...             </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 Placeholder 5">
            <a:extLst>
              <a:ext uri="{FF2B5EF4-FFF2-40B4-BE49-F238E27FC236}">
                <a16:creationId xmlns:a16="http://schemas.microsoft.com/office/drawing/2014/main" id="{C9B0D981-0311-2A47-A58B-1D40D3753BBF}"/>
              </a:ext>
            </a:extLst>
          </p:cNvPr>
          <p:cNvSpPr txBox="1">
            <a:spLocks/>
          </p:cNvSpPr>
          <p:nvPr/>
        </p:nvSpPr>
        <p:spPr>
          <a:xfrm>
            <a:off x="6390169" y="3590877"/>
            <a:ext cx="5484970" cy="590558"/>
          </a:xfrm>
          <a:prstGeom prst="rect">
            <a:avLst/>
          </a:prstGeom>
        </p:spPr>
        <p:txBody>
          <a:bodyPr vert="horz" lIns="91440" tIns="45720" rIns="91440" bIns="45720" rtlCol="0">
            <a:normAutofit/>
          </a:bodyPr>
          <a:lstStyle>
            <a:lvl1pPr marL="457086" indent="-457086" algn="l" defTabSz="609448" rtl="0" eaLnBrk="1" latinLnBrk="0" hangingPunct="1">
              <a:spcBef>
                <a:spcPct val="20000"/>
              </a:spcBef>
              <a:buFont typeface="Arial"/>
              <a:buChar char="•"/>
              <a:defRPr sz="3199" kern="1200">
                <a:solidFill>
                  <a:schemeClr val="tx1"/>
                </a:solidFill>
                <a:latin typeface="+mn-lt"/>
                <a:ea typeface="+mn-ea"/>
                <a:cs typeface="+mn-cs"/>
              </a:defRPr>
            </a:lvl1pPr>
            <a:lvl2pPr marL="990352" indent="-380905" algn="l" defTabSz="609448" rtl="0" eaLnBrk="1" latinLnBrk="0" hangingPunct="1">
              <a:spcBef>
                <a:spcPct val="20000"/>
              </a:spcBef>
              <a:buFont typeface="Arial"/>
              <a:buChar char="–"/>
              <a:defRPr sz="3199" kern="1200">
                <a:solidFill>
                  <a:schemeClr val="tx1"/>
                </a:solidFill>
                <a:latin typeface="+mn-lt"/>
                <a:ea typeface="+mn-ea"/>
                <a:cs typeface="+mn-cs"/>
              </a:defRPr>
            </a:lvl2pPr>
            <a:lvl3pPr marL="1523619" indent="-304724" algn="l" defTabSz="609448" rtl="0" eaLnBrk="1" latinLnBrk="0" hangingPunct="1">
              <a:spcBef>
                <a:spcPct val="20000"/>
              </a:spcBef>
              <a:buFont typeface="Arial"/>
              <a:buChar char="•"/>
              <a:defRPr sz="2933" kern="1200">
                <a:solidFill>
                  <a:schemeClr val="tx1"/>
                </a:solidFill>
                <a:latin typeface="+mn-lt"/>
                <a:ea typeface="+mn-ea"/>
                <a:cs typeface="+mn-cs"/>
              </a:defRPr>
            </a:lvl3pPr>
            <a:lvl4pPr marL="2133067" indent="-304724" algn="l" defTabSz="609448" rtl="0" eaLnBrk="1" latinLnBrk="0" hangingPunct="1">
              <a:spcBef>
                <a:spcPct val="20000"/>
              </a:spcBef>
              <a:buFont typeface="Arial"/>
              <a:buChar char="–"/>
              <a:defRPr sz="2666" kern="1200">
                <a:solidFill>
                  <a:schemeClr val="tx1"/>
                </a:solidFill>
                <a:latin typeface="+mn-lt"/>
                <a:ea typeface="+mn-ea"/>
                <a:cs typeface="+mn-cs"/>
              </a:defRPr>
            </a:lvl4pPr>
            <a:lvl5pPr marL="2742514" indent="-304724" algn="l" defTabSz="609448" rtl="0" eaLnBrk="1" latinLnBrk="0" hangingPunct="1">
              <a:spcBef>
                <a:spcPct val="20000"/>
              </a:spcBef>
              <a:buFont typeface="Arial"/>
              <a:buChar char="»"/>
              <a:defRPr sz="2399" kern="1200">
                <a:solidFill>
                  <a:schemeClr val="tx1"/>
                </a:solidFill>
                <a:latin typeface="+mn-lt"/>
                <a:ea typeface="+mn-ea"/>
                <a:cs typeface="+mn-cs"/>
              </a:defRPr>
            </a:lvl5pPr>
            <a:lvl6pPr marL="3351962" indent="-304724" algn="l" defTabSz="609448" rtl="0" eaLnBrk="1" latinLnBrk="0" hangingPunct="1">
              <a:spcBef>
                <a:spcPct val="20000"/>
              </a:spcBef>
              <a:buFont typeface="Arial"/>
              <a:buChar char="•"/>
              <a:defRPr sz="2666" kern="1200">
                <a:solidFill>
                  <a:schemeClr val="tx1"/>
                </a:solidFill>
                <a:latin typeface="+mn-lt"/>
                <a:ea typeface="+mn-ea"/>
                <a:cs typeface="+mn-cs"/>
              </a:defRPr>
            </a:lvl6pPr>
            <a:lvl7pPr marL="3961409" indent="-304724" algn="l" defTabSz="609448" rtl="0" eaLnBrk="1" latinLnBrk="0" hangingPunct="1">
              <a:spcBef>
                <a:spcPct val="20000"/>
              </a:spcBef>
              <a:buFont typeface="Arial"/>
              <a:buChar char="•"/>
              <a:defRPr sz="2666" kern="1200">
                <a:solidFill>
                  <a:schemeClr val="tx1"/>
                </a:solidFill>
                <a:latin typeface="+mn-lt"/>
                <a:ea typeface="+mn-ea"/>
                <a:cs typeface="+mn-cs"/>
              </a:defRPr>
            </a:lvl7pPr>
            <a:lvl8pPr marL="4570857" indent="-304724" algn="l" defTabSz="609448" rtl="0" eaLnBrk="1" latinLnBrk="0" hangingPunct="1">
              <a:spcBef>
                <a:spcPct val="20000"/>
              </a:spcBef>
              <a:buFont typeface="Arial"/>
              <a:buChar char="•"/>
              <a:defRPr sz="2666" kern="1200">
                <a:solidFill>
                  <a:schemeClr val="tx1"/>
                </a:solidFill>
                <a:latin typeface="+mn-lt"/>
                <a:ea typeface="+mn-ea"/>
                <a:cs typeface="+mn-cs"/>
              </a:defRPr>
            </a:lvl8pPr>
            <a:lvl9pPr marL="5180305" indent="-304724" algn="l" defTabSz="609448" rtl="0" eaLnBrk="1" latinLnBrk="0" hangingPunct="1">
              <a:spcBef>
                <a:spcPct val="20000"/>
              </a:spcBef>
              <a:buFont typeface="Arial"/>
              <a:buChar char="•"/>
              <a:defRPr sz="2666" kern="1200">
                <a:solidFill>
                  <a:schemeClr val="tx1"/>
                </a:solidFill>
                <a:latin typeface="+mn-lt"/>
                <a:ea typeface="+mn-ea"/>
                <a:cs typeface="+mn-cs"/>
              </a:defRPr>
            </a:lvl9pPr>
          </a:lstStyle>
          <a:p>
            <a:pPr marL="0" indent="0">
              <a:buNone/>
            </a:pPr>
            <a:endParaRPr lang="en-US" sz="2800" dirty="0"/>
          </a:p>
        </p:txBody>
      </p:sp>
      <p:sp>
        <p:nvSpPr>
          <p:cNvPr id="10" name="TextBox 9">
            <a:extLst>
              <a:ext uri="{FF2B5EF4-FFF2-40B4-BE49-F238E27FC236}">
                <a16:creationId xmlns:a16="http://schemas.microsoft.com/office/drawing/2014/main" id="{86DAFA98-FA0A-464A-A91D-593AEDE1FF8E}"/>
              </a:ext>
            </a:extLst>
          </p:cNvPr>
          <p:cNvSpPr txBox="1"/>
          <p:nvPr/>
        </p:nvSpPr>
        <p:spPr>
          <a:xfrm>
            <a:off x="0" y="6495267"/>
            <a:ext cx="5512535" cy="369332"/>
          </a:xfrm>
          <a:prstGeom prst="rect">
            <a:avLst/>
          </a:prstGeom>
          <a:noFill/>
        </p:spPr>
        <p:txBody>
          <a:bodyPr wrap="none" rtlCol="0">
            <a:spAutoFit/>
          </a:bodyPr>
          <a:lstStyle/>
          <a:p>
            <a:pPr algn="ctr"/>
            <a:r>
              <a:rPr lang="en-US" i="1" dirty="0">
                <a:solidFill>
                  <a:schemeClr val="accent6">
                    <a:lumMod val="60000"/>
                    <a:lumOff val="40000"/>
                  </a:schemeClr>
                </a:solidFill>
              </a:rPr>
              <a:t>Collaboration with Charles </a:t>
            </a:r>
            <a:r>
              <a:rPr lang="en-US" i="1" dirty="0" err="1">
                <a:solidFill>
                  <a:schemeClr val="accent6">
                    <a:lumMod val="60000"/>
                    <a:lumOff val="40000"/>
                  </a:schemeClr>
                </a:solidFill>
              </a:rPr>
              <a:t>McEnally</a:t>
            </a:r>
            <a:r>
              <a:rPr lang="en-US" i="1" dirty="0">
                <a:solidFill>
                  <a:schemeClr val="accent6">
                    <a:lumMod val="60000"/>
                    <a:lumOff val="40000"/>
                  </a:schemeClr>
                </a:solidFill>
              </a:rPr>
              <a:t> &amp; Lisa </a:t>
            </a:r>
            <a:r>
              <a:rPr lang="en-US" i="1" dirty="0" err="1">
                <a:solidFill>
                  <a:schemeClr val="accent6">
                    <a:lumMod val="60000"/>
                    <a:lumOff val="40000"/>
                  </a:schemeClr>
                </a:solidFill>
              </a:rPr>
              <a:t>Pfefferle</a:t>
            </a:r>
            <a:r>
              <a:rPr lang="en-US" i="1" dirty="0">
                <a:solidFill>
                  <a:schemeClr val="accent6">
                    <a:lumMod val="60000"/>
                    <a:lumOff val="40000"/>
                  </a:schemeClr>
                </a:solidFill>
              </a:rPr>
              <a:t>, Yale</a:t>
            </a:r>
          </a:p>
        </p:txBody>
      </p:sp>
    </p:spTree>
    <p:extLst>
      <p:ext uri="{BB962C8B-B14F-4D97-AF65-F5344CB8AC3E}">
        <p14:creationId xmlns:p14="http://schemas.microsoft.com/office/powerpoint/2010/main" val="90174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0313F20-A2B6-7941-9BEE-7CB385B03E1F}"/>
              </a:ext>
            </a:extLst>
          </p:cNvPr>
          <p:cNvSpPr>
            <a:spLocks noGrp="1"/>
          </p:cNvSpPr>
          <p:nvPr>
            <p:ph type="title"/>
          </p:nvPr>
        </p:nvSpPr>
        <p:spPr/>
        <p:txBody>
          <a:bodyPr/>
          <a:lstStyle/>
          <a:p>
            <a:r>
              <a:rPr lang="en-US" dirty="0"/>
              <a:t>Creating functions that operate on </a:t>
            </a:r>
            <a:r>
              <a:rPr lang="en-US"/>
              <a:t>molecular structure</a:t>
            </a:r>
            <a:endParaRPr lang="en-US" dirty="0"/>
          </a:p>
        </p:txBody>
      </p:sp>
      <p:sp>
        <p:nvSpPr>
          <p:cNvPr id="3" name="Slide Number Placeholder 2">
            <a:extLst>
              <a:ext uri="{FF2B5EF4-FFF2-40B4-BE49-F238E27FC236}">
                <a16:creationId xmlns:a16="http://schemas.microsoft.com/office/drawing/2014/main" id="{F2254FAD-2674-E649-9E68-444D51164E64}"/>
              </a:ext>
            </a:extLst>
          </p:cNvPr>
          <p:cNvSpPr>
            <a:spLocks noGrp="1"/>
          </p:cNvSpPr>
          <p:nvPr>
            <p:ph type="sldNum" sz="quarter" idx="4294967295"/>
          </p:nvPr>
        </p:nvSpPr>
        <p:spPr>
          <a:xfrm>
            <a:off x="11707813" y="6392863"/>
            <a:ext cx="481012" cy="287337"/>
          </a:xfrm>
          <a:prstGeom prst="rect">
            <a:avLst/>
          </a:prstGeom>
        </p:spPr>
        <p:txBody>
          <a:bodyPr/>
          <a:lstStyle/>
          <a:p>
            <a:pPr>
              <a:defRPr/>
            </a:pPr>
            <a:fld id="{41D9AC72-C73D-4F41-815E-0FE3F47C5FF0}" type="slidenum">
              <a:rPr lang="en-US" smtClean="0"/>
              <a:pPr>
                <a:defRPr/>
              </a:pPr>
              <a:t>5</a:t>
            </a:fld>
            <a:endParaRPr lang="en-US" dirty="0"/>
          </a:p>
        </p:txBody>
      </p:sp>
      <p:pic>
        <p:nvPicPr>
          <p:cNvPr id="9" name="Graphic 8">
            <a:extLst>
              <a:ext uri="{FF2B5EF4-FFF2-40B4-BE49-F238E27FC236}">
                <a16:creationId xmlns:a16="http://schemas.microsoft.com/office/drawing/2014/main" id="{1494D6FC-FC45-744F-AB0E-E5BE7D7A9FBA}"/>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321803" y="1862839"/>
            <a:ext cx="7545218" cy="3578589"/>
          </a:xfrm>
          <a:prstGeom prst="rect">
            <a:avLst/>
          </a:prstGeom>
        </p:spPr>
      </p:pic>
      <p:sp>
        <p:nvSpPr>
          <p:cNvPr id="10" name="TextBox 9">
            <a:extLst>
              <a:ext uri="{FF2B5EF4-FFF2-40B4-BE49-F238E27FC236}">
                <a16:creationId xmlns:a16="http://schemas.microsoft.com/office/drawing/2014/main" id="{6FDC6C61-F20F-514A-AABA-03321B429686}"/>
              </a:ext>
            </a:extLst>
          </p:cNvPr>
          <p:cNvSpPr txBox="1"/>
          <p:nvPr/>
        </p:nvSpPr>
        <p:spPr>
          <a:xfrm>
            <a:off x="12046688" y="8506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4231058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9A48CC-0438-D14F-B5FB-80936FB8F92A}"/>
              </a:ext>
            </a:extLst>
          </p:cNvPr>
          <p:cNvSpPr>
            <a:spLocks noGrp="1"/>
          </p:cNvSpPr>
          <p:nvPr>
            <p:ph type="title"/>
          </p:nvPr>
        </p:nvSpPr>
        <p:spPr/>
        <p:txBody>
          <a:bodyPr/>
          <a:lstStyle/>
          <a:p>
            <a:r>
              <a:rPr lang="en-US" dirty="0"/>
              <a:t>Predicting properties from molecular structure</a:t>
            </a:r>
          </a:p>
        </p:txBody>
      </p:sp>
      <p:sp>
        <p:nvSpPr>
          <p:cNvPr id="5" name="Text Placeholder 4">
            <a:extLst>
              <a:ext uri="{FF2B5EF4-FFF2-40B4-BE49-F238E27FC236}">
                <a16:creationId xmlns:a16="http://schemas.microsoft.com/office/drawing/2014/main" id="{D346F5EB-3C78-6345-8411-C4846AC53E77}"/>
              </a:ext>
            </a:extLst>
          </p:cNvPr>
          <p:cNvSpPr>
            <a:spLocks noGrp="1"/>
          </p:cNvSpPr>
          <p:nvPr>
            <p:ph type="body" sz="quarter" idx="10"/>
          </p:nvPr>
        </p:nvSpPr>
        <p:spPr>
          <a:xfrm>
            <a:off x="609443" y="1828801"/>
            <a:ext cx="5484970" cy="4500033"/>
          </a:xfrm>
        </p:spPr>
        <p:txBody>
          <a:bodyPr>
            <a:normAutofit/>
          </a:bodyPr>
          <a:lstStyle/>
          <a:p>
            <a:r>
              <a:rPr lang="en-US" dirty="0"/>
              <a:t>Mathematically predicting molecular properties as a function of chemical structure has a long history (Langmuir, 1925)</a:t>
            </a:r>
          </a:p>
          <a:p>
            <a:r>
              <a:rPr lang="en-US" dirty="0"/>
              <a:t>Applications at NREL:</a:t>
            </a:r>
          </a:p>
          <a:p>
            <a:pPr lvl="1"/>
            <a:r>
              <a:rPr lang="en-US" dirty="0"/>
              <a:t>Fuels, Polymers, Electronic Properties</a:t>
            </a:r>
          </a:p>
        </p:txBody>
      </p:sp>
      <p:pic>
        <p:nvPicPr>
          <p:cNvPr id="6" name="Picture 5">
            <a:extLst>
              <a:ext uri="{FF2B5EF4-FFF2-40B4-BE49-F238E27FC236}">
                <a16:creationId xmlns:a16="http://schemas.microsoft.com/office/drawing/2014/main" id="{76FD3127-7AAB-924F-8073-E78F55F41BD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95384" y="3561044"/>
            <a:ext cx="5893029" cy="2715415"/>
          </a:xfrm>
          <a:prstGeom prst="rect">
            <a:avLst/>
          </a:prstGeom>
        </p:spPr>
      </p:pic>
      <p:sp>
        <p:nvSpPr>
          <p:cNvPr id="7" name="TextBox 6">
            <a:extLst>
              <a:ext uri="{FF2B5EF4-FFF2-40B4-BE49-F238E27FC236}">
                <a16:creationId xmlns:a16="http://schemas.microsoft.com/office/drawing/2014/main" id="{3AC3FFDD-78FC-3641-B81E-2B2595AB69A5}"/>
              </a:ext>
            </a:extLst>
          </p:cNvPr>
          <p:cNvSpPr txBox="1"/>
          <p:nvPr/>
        </p:nvSpPr>
        <p:spPr>
          <a:xfrm>
            <a:off x="0" y="6488667"/>
            <a:ext cx="8453661" cy="369332"/>
          </a:xfrm>
          <a:prstGeom prst="rect">
            <a:avLst/>
          </a:prstGeom>
          <a:noFill/>
        </p:spPr>
        <p:txBody>
          <a:bodyPr wrap="none" rtlCol="0">
            <a:spAutoFit/>
          </a:bodyPr>
          <a:lstStyle/>
          <a:p>
            <a:r>
              <a:rPr lang="en-US" dirty="0" err="1"/>
              <a:t>Fredenslund</a:t>
            </a:r>
            <a:r>
              <a:rPr lang="en-US" dirty="0"/>
              <a:t>, A., Jones, R. L., &amp; </a:t>
            </a:r>
            <a:r>
              <a:rPr lang="en-US" dirty="0" err="1"/>
              <a:t>Prausnitz</a:t>
            </a:r>
            <a:r>
              <a:rPr lang="en-US" dirty="0"/>
              <a:t>, J. M. (1975). </a:t>
            </a:r>
            <a:r>
              <a:rPr lang="en-US" i="1" dirty="0" err="1"/>
              <a:t>AIChE</a:t>
            </a:r>
            <a:r>
              <a:rPr lang="en-US" i="1" dirty="0"/>
              <a:t> Journal</a:t>
            </a:r>
            <a:r>
              <a:rPr lang="en-US" dirty="0"/>
              <a:t>, 21(6), 1086–1099.</a:t>
            </a:r>
          </a:p>
        </p:txBody>
      </p:sp>
      <p:sp>
        <p:nvSpPr>
          <p:cNvPr id="8" name="TextBox 7">
            <a:extLst>
              <a:ext uri="{FF2B5EF4-FFF2-40B4-BE49-F238E27FC236}">
                <a16:creationId xmlns:a16="http://schemas.microsoft.com/office/drawing/2014/main" id="{BA00D272-B315-BE44-8BA6-F2228BA2F73E}"/>
              </a:ext>
            </a:extLst>
          </p:cNvPr>
          <p:cNvSpPr txBox="1"/>
          <p:nvPr/>
        </p:nvSpPr>
        <p:spPr>
          <a:xfrm>
            <a:off x="6497328" y="3296462"/>
            <a:ext cx="5289140" cy="369332"/>
          </a:xfrm>
          <a:prstGeom prst="rect">
            <a:avLst/>
          </a:prstGeom>
          <a:noFill/>
        </p:spPr>
        <p:txBody>
          <a:bodyPr wrap="none" rtlCol="0">
            <a:spAutoFit/>
          </a:bodyPr>
          <a:lstStyle/>
          <a:p>
            <a:r>
              <a:rPr lang="en-US" b="1" i="1" dirty="0"/>
              <a:t>UNIFAC Method Group Interaction Parameters (1975)</a:t>
            </a:r>
          </a:p>
        </p:txBody>
      </p:sp>
      <p:pic>
        <p:nvPicPr>
          <p:cNvPr id="10" name="Picture 9">
            <a:extLst>
              <a:ext uri="{FF2B5EF4-FFF2-40B4-BE49-F238E27FC236}">
                <a16:creationId xmlns:a16="http://schemas.microsoft.com/office/drawing/2014/main" id="{3C652B61-8BD9-4245-A69D-AF992B6FE7EF}"/>
              </a:ext>
            </a:extLst>
          </p:cNvPr>
          <p:cNvPicPr>
            <a:picLocks noChangeAspect="1"/>
          </p:cNvPicPr>
          <p:nvPr/>
        </p:nvPicPr>
        <p:blipFill>
          <a:blip r:embed="rId3"/>
          <a:stretch>
            <a:fillRect/>
          </a:stretch>
        </p:blipFill>
        <p:spPr>
          <a:xfrm>
            <a:off x="7452798" y="649571"/>
            <a:ext cx="3378200" cy="2514600"/>
          </a:xfrm>
          <a:prstGeom prst="rect">
            <a:avLst/>
          </a:prstGeom>
        </p:spPr>
      </p:pic>
      <p:sp>
        <p:nvSpPr>
          <p:cNvPr id="11" name="TextBox 10">
            <a:extLst>
              <a:ext uri="{FF2B5EF4-FFF2-40B4-BE49-F238E27FC236}">
                <a16:creationId xmlns:a16="http://schemas.microsoft.com/office/drawing/2014/main" id="{FF32AF2D-F3A6-1D49-9376-D194B32FA46E}"/>
              </a:ext>
            </a:extLst>
          </p:cNvPr>
          <p:cNvSpPr txBox="1"/>
          <p:nvPr/>
        </p:nvSpPr>
        <p:spPr>
          <a:xfrm>
            <a:off x="7178866" y="280239"/>
            <a:ext cx="3926075" cy="369332"/>
          </a:xfrm>
          <a:prstGeom prst="rect">
            <a:avLst/>
          </a:prstGeom>
          <a:noFill/>
        </p:spPr>
        <p:txBody>
          <a:bodyPr wrap="none" rtlCol="0">
            <a:spAutoFit/>
          </a:bodyPr>
          <a:lstStyle/>
          <a:p>
            <a:pPr algn="ctr"/>
            <a:r>
              <a:rPr lang="en-US" b="1" i="1" dirty="0"/>
              <a:t>Benson &amp; Buss Group Additivity (1958)</a:t>
            </a:r>
          </a:p>
        </p:txBody>
      </p:sp>
    </p:spTree>
    <p:extLst>
      <p:ext uri="{BB962C8B-B14F-4D97-AF65-F5344CB8AC3E}">
        <p14:creationId xmlns:p14="http://schemas.microsoft.com/office/powerpoint/2010/main" val="2035518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341ADE-3AC2-D745-A2AC-77EA55371AD6}"/>
              </a:ext>
            </a:extLst>
          </p:cNvPr>
          <p:cNvSpPr>
            <a:spLocks noGrp="1"/>
          </p:cNvSpPr>
          <p:nvPr>
            <p:ph type="title"/>
          </p:nvPr>
        </p:nvSpPr>
        <p:spPr>
          <a:xfrm>
            <a:off x="609441" y="0"/>
            <a:ext cx="10979616" cy="1424539"/>
          </a:xfrm>
        </p:spPr>
        <p:txBody>
          <a:bodyPr/>
          <a:lstStyle/>
          <a:p>
            <a:pPr algn="l"/>
            <a:r>
              <a:rPr lang="en-US" dirty="0"/>
              <a:t>Methods for Quantitative Structure-Property Relationship models</a:t>
            </a:r>
          </a:p>
        </p:txBody>
      </p:sp>
      <p:pic>
        <p:nvPicPr>
          <p:cNvPr id="8" name="Picture 7">
            <a:extLst>
              <a:ext uri="{FF2B5EF4-FFF2-40B4-BE49-F238E27FC236}">
                <a16:creationId xmlns:a16="http://schemas.microsoft.com/office/drawing/2014/main" id="{A4A05F3E-09DE-254B-AD85-3AA60955E02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14412" y="1639034"/>
            <a:ext cx="8760000" cy="2906161"/>
          </a:xfrm>
          <a:prstGeom prst="rect">
            <a:avLst/>
          </a:prstGeom>
        </p:spPr>
      </p:pic>
      <p:sp>
        <p:nvSpPr>
          <p:cNvPr id="9" name="Text Placeholder 3">
            <a:extLst>
              <a:ext uri="{FF2B5EF4-FFF2-40B4-BE49-F238E27FC236}">
                <a16:creationId xmlns:a16="http://schemas.microsoft.com/office/drawing/2014/main" id="{7B095869-1F1E-614E-8630-69B7E21AA7F7}"/>
              </a:ext>
            </a:extLst>
          </p:cNvPr>
          <p:cNvSpPr txBox="1">
            <a:spLocks/>
          </p:cNvSpPr>
          <p:nvPr/>
        </p:nvSpPr>
        <p:spPr>
          <a:xfrm>
            <a:off x="349561" y="4528686"/>
            <a:ext cx="5484970" cy="2329314"/>
          </a:xfrm>
          <a:prstGeom prst="rect">
            <a:avLst/>
          </a:prstGeom>
        </p:spPr>
        <p:txBody>
          <a:bodyPr/>
          <a:lstStyle>
            <a:lvl1pPr marL="457086" indent="-457086" algn="l" defTabSz="609448" rtl="0" eaLnBrk="1" latinLnBrk="0" hangingPunct="1">
              <a:spcBef>
                <a:spcPct val="20000"/>
              </a:spcBef>
              <a:buFont typeface="Arial"/>
              <a:buChar char="•"/>
              <a:defRPr sz="3199" kern="1200">
                <a:solidFill>
                  <a:schemeClr val="tx1"/>
                </a:solidFill>
                <a:latin typeface="+mn-lt"/>
                <a:ea typeface="+mn-ea"/>
                <a:cs typeface="+mn-cs"/>
              </a:defRPr>
            </a:lvl1pPr>
            <a:lvl2pPr marL="990352" indent="-380905" algn="l" defTabSz="609448" rtl="0" eaLnBrk="1" latinLnBrk="0" hangingPunct="1">
              <a:spcBef>
                <a:spcPct val="20000"/>
              </a:spcBef>
              <a:buFont typeface="Arial"/>
              <a:buChar char="–"/>
              <a:defRPr sz="3199" kern="1200">
                <a:solidFill>
                  <a:schemeClr val="tx1"/>
                </a:solidFill>
                <a:latin typeface="+mn-lt"/>
                <a:ea typeface="+mn-ea"/>
                <a:cs typeface="+mn-cs"/>
              </a:defRPr>
            </a:lvl2pPr>
            <a:lvl3pPr marL="1523619" indent="-304724" algn="l" defTabSz="609448" rtl="0" eaLnBrk="1" latinLnBrk="0" hangingPunct="1">
              <a:spcBef>
                <a:spcPct val="20000"/>
              </a:spcBef>
              <a:buFont typeface="Arial"/>
              <a:buChar char="•"/>
              <a:defRPr sz="2933" kern="1200">
                <a:solidFill>
                  <a:schemeClr val="tx1"/>
                </a:solidFill>
                <a:latin typeface="+mn-lt"/>
                <a:ea typeface="+mn-ea"/>
                <a:cs typeface="+mn-cs"/>
              </a:defRPr>
            </a:lvl3pPr>
            <a:lvl4pPr marL="2133067" indent="-304724" algn="l" defTabSz="609448" rtl="0" eaLnBrk="1" latinLnBrk="0" hangingPunct="1">
              <a:spcBef>
                <a:spcPct val="20000"/>
              </a:spcBef>
              <a:buFont typeface="Arial"/>
              <a:buChar char="–"/>
              <a:defRPr sz="2666" kern="1200">
                <a:solidFill>
                  <a:schemeClr val="tx1"/>
                </a:solidFill>
                <a:latin typeface="+mn-lt"/>
                <a:ea typeface="+mn-ea"/>
                <a:cs typeface="+mn-cs"/>
              </a:defRPr>
            </a:lvl4pPr>
            <a:lvl5pPr marL="2742514" indent="-304724" algn="l" defTabSz="609448" rtl="0" eaLnBrk="1" latinLnBrk="0" hangingPunct="1">
              <a:spcBef>
                <a:spcPct val="20000"/>
              </a:spcBef>
              <a:buFont typeface="Arial"/>
              <a:buChar char="»"/>
              <a:defRPr sz="2399" kern="1200">
                <a:solidFill>
                  <a:schemeClr val="tx1"/>
                </a:solidFill>
                <a:latin typeface="+mn-lt"/>
                <a:ea typeface="+mn-ea"/>
                <a:cs typeface="+mn-cs"/>
              </a:defRPr>
            </a:lvl5pPr>
            <a:lvl6pPr marL="3351962" indent="-304724" algn="l" defTabSz="609448" rtl="0" eaLnBrk="1" latinLnBrk="0" hangingPunct="1">
              <a:spcBef>
                <a:spcPct val="20000"/>
              </a:spcBef>
              <a:buFont typeface="Arial"/>
              <a:buChar char="•"/>
              <a:defRPr sz="2666" kern="1200">
                <a:solidFill>
                  <a:schemeClr val="tx1"/>
                </a:solidFill>
                <a:latin typeface="+mn-lt"/>
                <a:ea typeface="+mn-ea"/>
                <a:cs typeface="+mn-cs"/>
              </a:defRPr>
            </a:lvl6pPr>
            <a:lvl7pPr marL="3961409" indent="-304724" algn="l" defTabSz="609448" rtl="0" eaLnBrk="1" latinLnBrk="0" hangingPunct="1">
              <a:spcBef>
                <a:spcPct val="20000"/>
              </a:spcBef>
              <a:buFont typeface="Arial"/>
              <a:buChar char="•"/>
              <a:defRPr sz="2666" kern="1200">
                <a:solidFill>
                  <a:schemeClr val="tx1"/>
                </a:solidFill>
                <a:latin typeface="+mn-lt"/>
                <a:ea typeface="+mn-ea"/>
                <a:cs typeface="+mn-cs"/>
              </a:defRPr>
            </a:lvl7pPr>
            <a:lvl8pPr marL="4570857" indent="-304724" algn="l" defTabSz="609448" rtl="0" eaLnBrk="1" latinLnBrk="0" hangingPunct="1">
              <a:spcBef>
                <a:spcPct val="20000"/>
              </a:spcBef>
              <a:buFont typeface="Arial"/>
              <a:buChar char="•"/>
              <a:defRPr sz="2666" kern="1200">
                <a:solidFill>
                  <a:schemeClr val="tx1"/>
                </a:solidFill>
                <a:latin typeface="+mn-lt"/>
                <a:ea typeface="+mn-ea"/>
                <a:cs typeface="+mn-cs"/>
              </a:defRPr>
            </a:lvl8pPr>
            <a:lvl9pPr marL="5180305" indent="-304724" algn="l" defTabSz="609448" rtl="0" eaLnBrk="1" latinLnBrk="0" hangingPunct="1">
              <a:spcBef>
                <a:spcPct val="20000"/>
              </a:spcBef>
              <a:buFont typeface="Arial"/>
              <a:buChar char="•"/>
              <a:defRPr sz="2666" kern="1200">
                <a:solidFill>
                  <a:schemeClr val="tx1"/>
                </a:solidFill>
                <a:latin typeface="+mn-lt"/>
                <a:ea typeface="+mn-ea"/>
                <a:cs typeface="+mn-cs"/>
              </a:defRPr>
            </a:lvl9pPr>
          </a:lstStyle>
          <a:p>
            <a:pPr marL="0" indent="0">
              <a:buNone/>
            </a:pPr>
            <a:r>
              <a:rPr lang="en-US" b="1" dirty="0"/>
              <a:t>Molecular Embedding</a:t>
            </a:r>
          </a:p>
          <a:p>
            <a:r>
              <a:rPr lang="en-US" dirty="0"/>
              <a:t>Determine a scheme to map molecules to a continuous vector space</a:t>
            </a:r>
          </a:p>
        </p:txBody>
      </p:sp>
      <p:sp>
        <p:nvSpPr>
          <p:cNvPr id="11" name="Text Placeholder 3">
            <a:extLst>
              <a:ext uri="{FF2B5EF4-FFF2-40B4-BE49-F238E27FC236}">
                <a16:creationId xmlns:a16="http://schemas.microsoft.com/office/drawing/2014/main" id="{3DDF1CA5-A559-BA43-A920-A532886A24AF}"/>
              </a:ext>
            </a:extLst>
          </p:cNvPr>
          <p:cNvSpPr txBox="1">
            <a:spLocks/>
          </p:cNvSpPr>
          <p:nvPr/>
        </p:nvSpPr>
        <p:spPr>
          <a:xfrm>
            <a:off x="6104087" y="4528686"/>
            <a:ext cx="5484970" cy="2329314"/>
          </a:xfrm>
          <a:prstGeom prst="rect">
            <a:avLst/>
          </a:prstGeom>
        </p:spPr>
        <p:txBody>
          <a:bodyPr/>
          <a:lstStyle>
            <a:lvl1pPr marL="457086" indent="-457086" algn="l" defTabSz="609448" rtl="0" eaLnBrk="1" latinLnBrk="0" hangingPunct="1">
              <a:spcBef>
                <a:spcPct val="20000"/>
              </a:spcBef>
              <a:buFont typeface="Arial"/>
              <a:buChar char="•"/>
              <a:defRPr sz="3199" kern="1200">
                <a:solidFill>
                  <a:schemeClr val="tx1"/>
                </a:solidFill>
                <a:latin typeface="+mn-lt"/>
                <a:ea typeface="+mn-ea"/>
                <a:cs typeface="+mn-cs"/>
              </a:defRPr>
            </a:lvl1pPr>
            <a:lvl2pPr marL="990352" indent="-380905" algn="l" defTabSz="609448" rtl="0" eaLnBrk="1" latinLnBrk="0" hangingPunct="1">
              <a:spcBef>
                <a:spcPct val="20000"/>
              </a:spcBef>
              <a:buFont typeface="Arial"/>
              <a:buChar char="–"/>
              <a:defRPr sz="3199" kern="1200">
                <a:solidFill>
                  <a:schemeClr val="tx1"/>
                </a:solidFill>
                <a:latin typeface="+mn-lt"/>
                <a:ea typeface="+mn-ea"/>
                <a:cs typeface="+mn-cs"/>
              </a:defRPr>
            </a:lvl2pPr>
            <a:lvl3pPr marL="1523619" indent="-304724" algn="l" defTabSz="609448" rtl="0" eaLnBrk="1" latinLnBrk="0" hangingPunct="1">
              <a:spcBef>
                <a:spcPct val="20000"/>
              </a:spcBef>
              <a:buFont typeface="Arial"/>
              <a:buChar char="•"/>
              <a:defRPr sz="2933" kern="1200">
                <a:solidFill>
                  <a:schemeClr val="tx1"/>
                </a:solidFill>
                <a:latin typeface="+mn-lt"/>
                <a:ea typeface="+mn-ea"/>
                <a:cs typeface="+mn-cs"/>
              </a:defRPr>
            </a:lvl3pPr>
            <a:lvl4pPr marL="2133067" indent="-304724" algn="l" defTabSz="609448" rtl="0" eaLnBrk="1" latinLnBrk="0" hangingPunct="1">
              <a:spcBef>
                <a:spcPct val="20000"/>
              </a:spcBef>
              <a:buFont typeface="Arial"/>
              <a:buChar char="–"/>
              <a:defRPr sz="2666" kern="1200">
                <a:solidFill>
                  <a:schemeClr val="tx1"/>
                </a:solidFill>
                <a:latin typeface="+mn-lt"/>
                <a:ea typeface="+mn-ea"/>
                <a:cs typeface="+mn-cs"/>
              </a:defRPr>
            </a:lvl4pPr>
            <a:lvl5pPr marL="2742514" indent="-304724" algn="l" defTabSz="609448" rtl="0" eaLnBrk="1" latinLnBrk="0" hangingPunct="1">
              <a:spcBef>
                <a:spcPct val="20000"/>
              </a:spcBef>
              <a:buFont typeface="Arial"/>
              <a:buChar char="»"/>
              <a:defRPr sz="2399" kern="1200">
                <a:solidFill>
                  <a:schemeClr val="tx1"/>
                </a:solidFill>
                <a:latin typeface="+mn-lt"/>
                <a:ea typeface="+mn-ea"/>
                <a:cs typeface="+mn-cs"/>
              </a:defRPr>
            </a:lvl5pPr>
            <a:lvl6pPr marL="3351962" indent="-304724" algn="l" defTabSz="609448" rtl="0" eaLnBrk="1" latinLnBrk="0" hangingPunct="1">
              <a:spcBef>
                <a:spcPct val="20000"/>
              </a:spcBef>
              <a:buFont typeface="Arial"/>
              <a:buChar char="•"/>
              <a:defRPr sz="2666" kern="1200">
                <a:solidFill>
                  <a:schemeClr val="tx1"/>
                </a:solidFill>
                <a:latin typeface="+mn-lt"/>
                <a:ea typeface="+mn-ea"/>
                <a:cs typeface="+mn-cs"/>
              </a:defRPr>
            </a:lvl6pPr>
            <a:lvl7pPr marL="3961409" indent="-304724" algn="l" defTabSz="609448" rtl="0" eaLnBrk="1" latinLnBrk="0" hangingPunct="1">
              <a:spcBef>
                <a:spcPct val="20000"/>
              </a:spcBef>
              <a:buFont typeface="Arial"/>
              <a:buChar char="•"/>
              <a:defRPr sz="2666" kern="1200">
                <a:solidFill>
                  <a:schemeClr val="tx1"/>
                </a:solidFill>
                <a:latin typeface="+mn-lt"/>
                <a:ea typeface="+mn-ea"/>
                <a:cs typeface="+mn-cs"/>
              </a:defRPr>
            </a:lvl7pPr>
            <a:lvl8pPr marL="4570857" indent="-304724" algn="l" defTabSz="609448" rtl="0" eaLnBrk="1" latinLnBrk="0" hangingPunct="1">
              <a:spcBef>
                <a:spcPct val="20000"/>
              </a:spcBef>
              <a:buFont typeface="Arial"/>
              <a:buChar char="•"/>
              <a:defRPr sz="2666" kern="1200">
                <a:solidFill>
                  <a:schemeClr val="tx1"/>
                </a:solidFill>
                <a:latin typeface="+mn-lt"/>
                <a:ea typeface="+mn-ea"/>
                <a:cs typeface="+mn-cs"/>
              </a:defRPr>
            </a:lvl8pPr>
            <a:lvl9pPr marL="5180305" indent="-304724" algn="l" defTabSz="609448" rtl="0" eaLnBrk="1" latinLnBrk="0" hangingPunct="1">
              <a:spcBef>
                <a:spcPct val="20000"/>
              </a:spcBef>
              <a:buFont typeface="Arial"/>
              <a:buChar char="•"/>
              <a:defRPr sz="2666" kern="1200">
                <a:solidFill>
                  <a:schemeClr val="tx1"/>
                </a:solidFill>
                <a:latin typeface="+mn-lt"/>
                <a:ea typeface="+mn-ea"/>
                <a:cs typeface="+mn-cs"/>
              </a:defRPr>
            </a:lvl9pPr>
          </a:lstStyle>
          <a:p>
            <a:pPr marL="0" indent="0">
              <a:buNone/>
            </a:pPr>
            <a:r>
              <a:rPr lang="en-US" b="1" dirty="0"/>
              <a:t>Regression</a:t>
            </a:r>
          </a:p>
          <a:p>
            <a:pPr fontAlgn="base"/>
            <a:r>
              <a:rPr lang="en-US" dirty="0"/>
              <a:t>Fit a function that maps that vector space to the desired property</a:t>
            </a:r>
          </a:p>
        </p:txBody>
      </p:sp>
    </p:spTree>
    <p:extLst>
      <p:ext uri="{BB962C8B-B14F-4D97-AF65-F5344CB8AC3E}">
        <p14:creationId xmlns:p14="http://schemas.microsoft.com/office/powerpoint/2010/main" val="3925558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54-4D92-7E47-A8A0-C37063CA5B7E}"/>
              </a:ext>
            </a:extLst>
          </p:cNvPr>
          <p:cNvSpPr>
            <a:spLocks noGrp="1"/>
          </p:cNvSpPr>
          <p:nvPr>
            <p:ph type="title"/>
          </p:nvPr>
        </p:nvSpPr>
        <p:spPr>
          <a:xfrm>
            <a:off x="609441" y="0"/>
            <a:ext cx="10979616" cy="1259173"/>
          </a:xfrm>
        </p:spPr>
        <p:txBody>
          <a:bodyPr/>
          <a:lstStyle/>
          <a:p>
            <a:pPr algn="l"/>
            <a:r>
              <a:rPr lang="en-US" sz="4400" dirty="0"/>
              <a:t>Traditional breakdown of molecular</a:t>
            </a:r>
            <a:br>
              <a:rPr lang="en-US" sz="4400" dirty="0"/>
            </a:br>
            <a:r>
              <a:rPr lang="en-US" sz="4400" dirty="0"/>
              <a:t>embedding methods</a:t>
            </a:r>
          </a:p>
        </p:txBody>
      </p:sp>
      <p:sp>
        <p:nvSpPr>
          <p:cNvPr id="3" name="Rectangle 2">
            <a:extLst>
              <a:ext uri="{FF2B5EF4-FFF2-40B4-BE49-F238E27FC236}">
                <a16:creationId xmlns:a16="http://schemas.microsoft.com/office/drawing/2014/main" id="{9A960BEB-5B02-B241-A463-786A634DE1FB}"/>
              </a:ext>
            </a:extLst>
          </p:cNvPr>
          <p:cNvSpPr/>
          <p:nvPr/>
        </p:nvSpPr>
        <p:spPr>
          <a:xfrm>
            <a:off x="540556" y="2397948"/>
            <a:ext cx="11107711" cy="2062103"/>
          </a:xfrm>
          <a:prstGeom prst="rect">
            <a:avLst/>
          </a:prstGeom>
        </p:spPr>
        <p:txBody>
          <a:bodyPr wrap="square">
            <a:spAutoFit/>
          </a:bodyPr>
          <a:lstStyle/>
          <a:p>
            <a:r>
              <a:rPr lang="en-US" sz="3200" b="1" dirty="0">
                <a:solidFill>
                  <a:srgbClr val="404040"/>
                </a:solidFill>
                <a:latin typeface="Open Sans"/>
              </a:rPr>
              <a:t>0d</a:t>
            </a:r>
            <a:r>
              <a:rPr lang="en-US" sz="3200" dirty="0">
                <a:solidFill>
                  <a:srgbClr val="404040"/>
                </a:solidFill>
                <a:latin typeface="Open Sans"/>
              </a:rPr>
              <a:t>: Atom counts, bond counts, molecular weight</a:t>
            </a:r>
            <a:br>
              <a:rPr lang="en-US" sz="3200" dirty="0"/>
            </a:br>
            <a:r>
              <a:rPr lang="en-US" sz="3200" b="1" dirty="0">
                <a:solidFill>
                  <a:srgbClr val="404040"/>
                </a:solidFill>
                <a:latin typeface="Open Sans"/>
              </a:rPr>
              <a:t>1d</a:t>
            </a:r>
            <a:r>
              <a:rPr lang="en-US" sz="3200" dirty="0">
                <a:solidFill>
                  <a:srgbClr val="404040"/>
                </a:solidFill>
                <a:latin typeface="Open Sans"/>
              </a:rPr>
              <a:t>: Group contribution methods</a:t>
            </a:r>
            <a:br>
              <a:rPr lang="en-US" sz="3200" dirty="0"/>
            </a:br>
            <a:r>
              <a:rPr lang="en-US" sz="3200" b="1" dirty="0">
                <a:solidFill>
                  <a:srgbClr val="404040"/>
                </a:solidFill>
                <a:latin typeface="Open Sans"/>
              </a:rPr>
              <a:t>2d</a:t>
            </a:r>
            <a:r>
              <a:rPr lang="en-US" sz="3200" dirty="0">
                <a:solidFill>
                  <a:srgbClr val="404040"/>
                </a:solidFill>
                <a:latin typeface="Open Sans"/>
              </a:rPr>
              <a:t>: Graph-invariant functions</a:t>
            </a:r>
            <a:br>
              <a:rPr lang="en-US" sz="3200" dirty="0"/>
            </a:br>
            <a:r>
              <a:rPr lang="en-US" sz="3200" b="1" dirty="0">
                <a:solidFill>
                  <a:srgbClr val="404040"/>
                </a:solidFill>
                <a:latin typeface="Open Sans"/>
              </a:rPr>
              <a:t>3d</a:t>
            </a:r>
            <a:r>
              <a:rPr lang="en-US" sz="3200" dirty="0">
                <a:solidFill>
                  <a:srgbClr val="404040"/>
                </a:solidFill>
                <a:latin typeface="Open Sans"/>
              </a:rPr>
              <a:t>: Functions that include 3D geometry, (</a:t>
            </a:r>
            <a:r>
              <a:rPr lang="en-US" sz="3200" i="1" dirty="0">
                <a:solidFill>
                  <a:srgbClr val="404040"/>
                </a:solidFill>
                <a:latin typeface="Open Sans"/>
              </a:rPr>
              <a:t>i.e.</a:t>
            </a:r>
            <a:r>
              <a:rPr lang="en-US" sz="3200" dirty="0">
                <a:solidFill>
                  <a:srgbClr val="404040"/>
                </a:solidFill>
                <a:latin typeface="Open Sans"/>
              </a:rPr>
              <a:t>, conformer specific)</a:t>
            </a:r>
            <a:endParaRPr lang="en-US" sz="3200" dirty="0"/>
          </a:p>
        </p:txBody>
      </p:sp>
    </p:spTree>
    <p:extLst>
      <p:ext uri="{BB962C8B-B14F-4D97-AF65-F5344CB8AC3E}">
        <p14:creationId xmlns:p14="http://schemas.microsoft.com/office/powerpoint/2010/main" val="1258959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733B03B-85DA-F848-B08C-97012ED53754}"/>
              </a:ext>
            </a:extLst>
          </p:cNvPr>
          <p:cNvSpPr>
            <a:spLocks noGrp="1"/>
          </p:cNvSpPr>
          <p:nvPr>
            <p:ph type="title"/>
          </p:nvPr>
        </p:nvSpPr>
        <p:spPr/>
        <p:txBody>
          <a:bodyPr/>
          <a:lstStyle/>
          <a:p>
            <a:r>
              <a:rPr lang="en-US" dirty="0"/>
              <a:t>Development of a group-contribution YSI model</a:t>
            </a:r>
          </a:p>
        </p:txBody>
      </p:sp>
      <p:pic>
        <p:nvPicPr>
          <p:cNvPr id="4" name="Picture 3">
            <a:extLst>
              <a:ext uri="{FF2B5EF4-FFF2-40B4-BE49-F238E27FC236}">
                <a16:creationId xmlns:a16="http://schemas.microsoft.com/office/drawing/2014/main" id="{FB612B89-2E4C-7148-AA58-C1AA5A524B4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0948" y="1688318"/>
            <a:ext cx="5214689" cy="4346722"/>
          </a:xfrm>
          <a:prstGeom prst="rect">
            <a:avLst/>
          </a:prstGeom>
        </p:spPr>
      </p:pic>
      <p:grpSp>
        <p:nvGrpSpPr>
          <p:cNvPr id="5" name="Group 4">
            <a:extLst>
              <a:ext uri="{FF2B5EF4-FFF2-40B4-BE49-F238E27FC236}">
                <a16:creationId xmlns:a16="http://schemas.microsoft.com/office/drawing/2014/main" id="{310C2D8A-A9BE-7E46-8CD9-3967BFC258D4}"/>
              </a:ext>
            </a:extLst>
          </p:cNvPr>
          <p:cNvGrpSpPr/>
          <p:nvPr/>
        </p:nvGrpSpPr>
        <p:grpSpPr>
          <a:xfrm>
            <a:off x="879723" y="1428914"/>
            <a:ext cx="7086642" cy="5409834"/>
            <a:chOff x="879723" y="1052397"/>
            <a:chExt cx="7086642" cy="5409834"/>
          </a:xfrm>
        </p:grpSpPr>
        <p:sp>
          <p:nvSpPr>
            <p:cNvPr id="6" name="TextBox 5">
              <a:extLst>
                <a:ext uri="{FF2B5EF4-FFF2-40B4-BE49-F238E27FC236}">
                  <a16:creationId xmlns:a16="http://schemas.microsoft.com/office/drawing/2014/main" id="{EBEF424F-A845-4E4C-9B67-8777CF329FED}"/>
                </a:ext>
              </a:extLst>
            </p:cNvPr>
            <p:cNvSpPr txBox="1"/>
            <p:nvPr/>
          </p:nvSpPr>
          <p:spPr>
            <a:xfrm>
              <a:off x="4526122" y="1052397"/>
              <a:ext cx="3440243" cy="1015663"/>
            </a:xfrm>
            <a:prstGeom prst="rect">
              <a:avLst/>
            </a:prstGeom>
            <a:noFill/>
          </p:spPr>
          <p:txBody>
            <a:bodyPr wrap="square" rtlCol="0">
              <a:spAutoFit/>
            </a:bodyPr>
            <a:lstStyle/>
            <a:p>
              <a:r>
                <a:rPr lang="en-US" sz="2000" i="1" dirty="0">
                  <a:solidFill>
                    <a:srgbClr val="0070C0"/>
                  </a:solidFill>
                </a:rPr>
                <a:t>Input molecules are decomposed into individual carbon-type fragments</a:t>
              </a:r>
            </a:p>
          </p:txBody>
        </p:sp>
        <p:sp>
          <p:nvSpPr>
            <p:cNvPr id="7" name="TextBox 6">
              <a:extLst>
                <a:ext uri="{FF2B5EF4-FFF2-40B4-BE49-F238E27FC236}">
                  <a16:creationId xmlns:a16="http://schemas.microsoft.com/office/drawing/2014/main" id="{807CA663-1D15-864D-874A-CA87B94F2DA1}"/>
                </a:ext>
              </a:extLst>
            </p:cNvPr>
            <p:cNvSpPr txBox="1"/>
            <p:nvPr/>
          </p:nvSpPr>
          <p:spPr>
            <a:xfrm>
              <a:off x="5458653" y="2669554"/>
              <a:ext cx="2454696" cy="1631216"/>
            </a:xfrm>
            <a:prstGeom prst="rect">
              <a:avLst/>
            </a:prstGeom>
            <a:noFill/>
          </p:spPr>
          <p:txBody>
            <a:bodyPr wrap="square" rtlCol="0">
              <a:spAutoFit/>
            </a:bodyPr>
            <a:lstStyle/>
            <a:p>
              <a:r>
                <a:rPr lang="en-US" sz="2000" i="1" dirty="0">
                  <a:solidFill>
                    <a:srgbClr val="0070C0"/>
                  </a:solidFill>
                </a:rPr>
                <a:t>Bayesian linear regression is used to find the YSI contributions from each atom type</a:t>
              </a:r>
            </a:p>
          </p:txBody>
        </p:sp>
        <p:sp>
          <p:nvSpPr>
            <p:cNvPr id="8" name="TextBox 7">
              <a:extLst>
                <a:ext uri="{FF2B5EF4-FFF2-40B4-BE49-F238E27FC236}">
                  <a16:creationId xmlns:a16="http://schemas.microsoft.com/office/drawing/2014/main" id="{2A92C1B1-9B7F-CC43-9847-676008B76DD2}"/>
                </a:ext>
              </a:extLst>
            </p:cNvPr>
            <p:cNvSpPr txBox="1"/>
            <p:nvPr/>
          </p:nvSpPr>
          <p:spPr>
            <a:xfrm>
              <a:off x="879723" y="5754345"/>
              <a:ext cx="5214689" cy="707886"/>
            </a:xfrm>
            <a:prstGeom prst="rect">
              <a:avLst/>
            </a:prstGeom>
            <a:noFill/>
          </p:spPr>
          <p:txBody>
            <a:bodyPr wrap="square" rtlCol="0">
              <a:spAutoFit/>
            </a:bodyPr>
            <a:lstStyle/>
            <a:p>
              <a:r>
                <a:rPr lang="en-US" sz="2000" i="1" dirty="0">
                  <a:solidFill>
                    <a:srgbClr val="0070C0"/>
                  </a:solidFill>
                </a:rPr>
                <a:t>The final YSI prediction is a sum of contribution from each carbon atom in the molecule</a:t>
              </a:r>
            </a:p>
          </p:txBody>
        </p:sp>
      </p:grpSp>
      <p:grpSp>
        <p:nvGrpSpPr>
          <p:cNvPr id="9" name="Group 8">
            <a:extLst>
              <a:ext uri="{FF2B5EF4-FFF2-40B4-BE49-F238E27FC236}">
                <a16:creationId xmlns:a16="http://schemas.microsoft.com/office/drawing/2014/main" id="{01D65EF7-13FF-D440-926B-9ED3D55C3D22}"/>
              </a:ext>
            </a:extLst>
          </p:cNvPr>
          <p:cNvGrpSpPr/>
          <p:nvPr/>
        </p:nvGrpSpPr>
        <p:grpSpPr>
          <a:xfrm>
            <a:off x="7501417" y="1896671"/>
            <a:ext cx="4687408" cy="4138369"/>
            <a:chOff x="4837783" y="1350825"/>
            <a:chExt cx="4306217" cy="3801827"/>
          </a:xfrm>
        </p:grpSpPr>
        <p:pic>
          <p:nvPicPr>
            <p:cNvPr id="10" name="Picture 9">
              <a:extLst>
                <a:ext uri="{FF2B5EF4-FFF2-40B4-BE49-F238E27FC236}">
                  <a16:creationId xmlns:a16="http://schemas.microsoft.com/office/drawing/2014/main" id="{CD43E548-E680-2D4C-BF9B-87AF8942A79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76206" y="1350825"/>
              <a:ext cx="3190514" cy="3107796"/>
            </a:xfrm>
            <a:prstGeom prst="rect">
              <a:avLst/>
            </a:prstGeom>
          </p:spPr>
        </p:pic>
        <p:sp>
          <p:nvSpPr>
            <p:cNvPr id="11" name="TextBox 10">
              <a:extLst>
                <a:ext uri="{FF2B5EF4-FFF2-40B4-BE49-F238E27FC236}">
                  <a16:creationId xmlns:a16="http://schemas.microsoft.com/office/drawing/2014/main" id="{0C6C2596-019D-CB48-AD3D-F711236260AD}"/>
                </a:ext>
              </a:extLst>
            </p:cNvPr>
            <p:cNvSpPr txBox="1"/>
            <p:nvPr/>
          </p:nvSpPr>
          <p:spPr>
            <a:xfrm>
              <a:off x="4837783" y="4502333"/>
              <a:ext cx="4306217" cy="650319"/>
            </a:xfrm>
            <a:prstGeom prst="rect">
              <a:avLst/>
            </a:prstGeom>
            <a:noFill/>
          </p:spPr>
          <p:txBody>
            <a:bodyPr wrap="square" rtlCol="0">
              <a:spAutoFit/>
            </a:bodyPr>
            <a:lstStyle/>
            <a:p>
              <a:r>
                <a:rPr lang="en-US" sz="2000" i="1" dirty="0">
                  <a:solidFill>
                    <a:srgbClr val="0070C0"/>
                  </a:solidFill>
                </a:rPr>
                <a:t>Regressed model is accurate across several orders of magnitude</a:t>
              </a:r>
            </a:p>
          </p:txBody>
        </p:sp>
      </p:grpSp>
    </p:spTree>
    <p:extLst>
      <p:ext uri="{BB962C8B-B14F-4D97-AF65-F5344CB8AC3E}">
        <p14:creationId xmlns:p14="http://schemas.microsoft.com/office/powerpoint/2010/main" val="3176152627"/>
      </p:ext>
    </p:extLst>
  </p:cSld>
  <p:clrMapOvr>
    <a:masterClrMapping/>
  </p:clrMapOvr>
</p:sld>
</file>

<file path=ppt/theme/theme1.xml><?xml version="1.0" encoding="utf-8"?>
<a:theme xmlns:a="http://schemas.openxmlformats.org/drawingml/2006/main" name="NREL-ws">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ws" id="{D917072D-C9CE-6546-BB2B-3759351C6A0C}" vid="{782DFF43-A434-DB46-BD68-B21F0CDE85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NREL-ws</Template>
  <TotalTime>1636</TotalTime>
  <Words>1005</Words>
  <Application>Microsoft Macintosh PowerPoint</Application>
  <PresentationFormat>Custom</PresentationFormat>
  <Paragraphs>123</Paragraphs>
  <Slides>23</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Consolas</vt:lpstr>
      <vt:lpstr>Courier New</vt:lpstr>
      <vt:lpstr>Lucida Grande</vt:lpstr>
      <vt:lpstr>Open Sans</vt:lpstr>
      <vt:lpstr>Wingdings</vt:lpstr>
      <vt:lpstr>NREL-ws</vt:lpstr>
      <vt:lpstr>PowerPoint Presentation</vt:lpstr>
      <vt:lpstr>PowerPoint Presentation</vt:lpstr>
      <vt:lpstr>Fuel selection criteria (“decision funnel”)</vt:lpstr>
      <vt:lpstr>Yield Sooting Index</vt:lpstr>
      <vt:lpstr>Creating functions that operate on molecular structure</vt:lpstr>
      <vt:lpstr>Predicting properties from molecular structure</vt:lpstr>
      <vt:lpstr>Methods for Quantitative Structure-Property Relationship models</vt:lpstr>
      <vt:lpstr>Traditional breakdown of molecular embedding methods</vt:lpstr>
      <vt:lpstr>Development of a group-contribution YSI model</vt:lpstr>
      <vt:lpstr>Online, Interactive YSI prediction</vt:lpstr>
      <vt:lpstr>End-to-end learning</vt:lpstr>
      <vt:lpstr>Basics of Neural Networks</vt:lpstr>
      <vt:lpstr>Extending neural networks to handle non-vector inputs</vt:lpstr>
      <vt:lpstr>Message Passing Neural Networks</vt:lpstr>
      <vt:lpstr>End to End Learning on Molecular Structure</vt:lpstr>
      <vt:lpstr>Computationally expensive, first-principles modeling of molecules</vt:lpstr>
      <vt:lpstr>Application to a large-scale computational database</vt:lpstr>
      <vt:lpstr>Training Neural Networks with increasing Polymer Data</vt:lpstr>
      <vt:lpstr>Error distributions are close to expected optimum, w/o 3D coordinates </vt:lpstr>
      <vt:lpstr>Unrolling molecules of different sizes</vt:lpstr>
      <vt:lpstr>Keras implementation</vt:lpstr>
      <vt:lpstr>Constraining network structure</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 John, Peter</dc:creator>
  <cp:lastModifiedBy>St. John, Peter</cp:lastModifiedBy>
  <cp:revision>101</cp:revision>
  <dcterms:created xsi:type="dcterms:W3CDTF">2019-01-11T16:02:17Z</dcterms:created>
  <dcterms:modified xsi:type="dcterms:W3CDTF">2019-05-23T12:07:55Z</dcterms:modified>
</cp:coreProperties>
</file>